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8"/>
  </p:notesMasterIdLst>
  <p:sldIdLst>
    <p:sldId id="256" r:id="rId3"/>
    <p:sldId id="258" r:id="rId4"/>
    <p:sldId id="257" r:id="rId5"/>
    <p:sldId id="278" r:id="rId6"/>
    <p:sldId id="312" r:id="rId7"/>
    <p:sldId id="268" r:id="rId8"/>
    <p:sldId id="308" r:id="rId9"/>
    <p:sldId id="259" r:id="rId10"/>
    <p:sldId id="309" r:id="rId11"/>
    <p:sldId id="310" r:id="rId12"/>
    <p:sldId id="280" r:id="rId13"/>
    <p:sldId id="314" r:id="rId14"/>
    <p:sldId id="315" r:id="rId15"/>
    <p:sldId id="279" r:id="rId16"/>
    <p:sldId id="311" r:id="rId17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Jua" panose="020B0604020202020204" charset="-127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HP001 5 hàng" panose="020B060305030202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P001 4H" panose="020B0603050302020204" pitchFamily="34" charset="-127"/>
      <p:regular r:id="rId32"/>
      <p:bold r:id="rId33"/>
    </p:embeddedFont>
    <p:embeddedFont>
      <p:font typeface="HL Hoctro" panose="02000000000000000000" pitchFamily="2" charset="0"/>
      <p:regular r:id="rId34"/>
    </p:embeddedFont>
    <p:embeddedFont>
      <p:font typeface="SimSun" panose="02010600030101010101" pitchFamily="2" charset="-122"/>
      <p:regular r:id="rId35"/>
    </p:embeddedFont>
    <p:embeddedFont>
      <p:font typeface="Quicksand Light" panose="020B0604020202020204" charset="0"/>
      <p:regular r:id="rId36"/>
      <p:bold r:id="rId37"/>
    </p:embeddedFont>
    <p:embeddedFont>
      <p:font typeface="Quicksand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C570CE-8055-424D-A398-684A97056D73}">
  <a:tblStyle styleId="{EFC570CE-8055-424D-A398-684A97056D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711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7" name="Google Shape;4427;gb0babbdd12_1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8" name="Google Shape;4428;gb0babbdd12_1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" name="Google Shape;4331;gb1378da5e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2" name="Google Shape;4332;gb1378da5e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8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69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88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1A68-3CF3-4A5F-9D19-7B8F255A2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246B0-7984-45DC-82AF-569A98DF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B411-DE76-4F5F-B6E5-30EF45AA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A2C4-8505-4E91-83F7-047A44E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C2A4-7E8F-4687-A554-8EB16B1C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71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DE2-DC3A-4E92-A557-27783939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45E3-E6E6-4C7C-922F-8186B623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82FB-3F7F-41F1-830C-1E0D7575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2145-CC3B-4E93-B7EA-A8C14DC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D752-ED48-41E8-BA5F-013B0A5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25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1DAD-F869-4925-95D5-7655AD2C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5F89-4F2F-48B0-9E30-A5A2A9BB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2653-7135-4D99-AFED-19EC6A56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1660-FFB0-4248-8D0D-F47461F4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274E-7841-4307-A424-7444BF6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16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B72-A628-405F-929B-C37F6C0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CED9-1365-4CB7-8FC8-E5D10833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BA08D-CD47-499C-B951-2452D277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E9B1-BF39-4BDC-B135-E60CC434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7076-FAB0-424A-B27B-6222CEF2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C680-360C-41AB-9EDD-82C9EE5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6E21-E779-4ED0-9C56-2E639031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061D-4852-401D-8D97-331879E4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69C5F-C47A-4DE5-9D8A-370205FB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A0053-4DC2-4306-938B-9E33C514B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8A5C-AE1B-477D-A5F8-C3B3BDA0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07D1-E21D-4246-8292-5C79A4BE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A5D02-3416-487C-A6DB-49F7A86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5A274-BD6E-4AB6-ABF9-803038A3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90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C336-E59C-4F65-87AC-F8031AAD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35A88-135F-4298-A460-A3837E3A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F298-27B3-4D05-8B41-6483C13D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7419A-2C7D-4701-A934-E29C60BB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028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452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442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979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014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776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0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617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18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853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503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675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31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53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80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69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39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08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299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094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932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542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19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277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458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228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2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644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721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745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427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A06-0059-49C2-BFAD-4C53572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4BA9-31E6-475D-94F3-D5A85A2A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6E0E-77C5-4836-A35C-996706E2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9388-C101-4CA2-920B-F88E63F9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95D9-F142-4FDC-86EF-07794071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0C4-4951-4765-87AA-4E1A387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520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809-B240-457B-801F-39995FE0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BB968-73D8-45A4-AC25-59116C21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9089-B590-45D1-84C7-B544E7B1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122E-9CAF-4D54-84CA-4080B56C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6B6A-51E5-42C7-AA7D-029460C2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281A-63AE-430B-A29E-F400F73D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242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F3B6-1F20-4DD6-93B9-BDA17C25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E5FC-0A48-478C-9156-8EFD5E13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5C5B-0B24-4582-B6D6-938591B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5758-10C4-44DB-8A58-5C4FD75D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4050-6BDD-4A71-A85F-D8DD4D1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7374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246E-0ADE-44A2-880F-DD66313BE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73B16-DD03-43C4-B8EB-D05F0DF5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545A-8248-4FB6-B34B-8FFFA167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96B6-BE6F-4E8E-9257-D071B25C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52E7-B3EA-44AD-8B1C-4615774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23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61FF-E268-4032-A48A-1078817BB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25681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CA218-4651-4AE5-985F-D459667F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51E6-D95B-409F-9FAB-1740742F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FAE6-5647-4345-B346-5CD6BD476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0E715D-DC5F-4048-B7D0-F6D8AE1EC37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DA10-E7E2-476B-8019-7E0AECD5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223C-0624-4ECD-9576-F3C492BB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911C466C-ADAD-4301-A23C-E882449819E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8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slide" Target="slide7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31;p23"/>
          <p:cNvSpPr txBox="1">
            <a:spLocks/>
          </p:cNvSpPr>
          <p:nvPr/>
        </p:nvSpPr>
        <p:spPr>
          <a:xfrm>
            <a:off x="1000477" y="1283485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/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Chính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tả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(Nghe </a:t>
            </a:r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)- </a:t>
            </a:r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3</a:t>
            </a:r>
          </a:p>
        </p:txBody>
      </p:sp>
      <p:sp>
        <p:nvSpPr>
          <p:cNvPr id="8" name="Google Shape;1792;p27"/>
          <p:cNvSpPr txBox="1">
            <a:spLocks/>
          </p:cNvSpPr>
          <p:nvPr/>
        </p:nvSpPr>
        <p:spPr>
          <a:xfrm>
            <a:off x="588127" y="2292038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5400" dirty="0" err="1">
                <a:solidFill>
                  <a:srgbClr val="0070C0"/>
                </a:solidFill>
                <a:latin typeface="HP001 5 hàng" panose="020B0603050302020204" pitchFamily="34" charset="0"/>
              </a:rPr>
              <a:t>Chiếc</a:t>
            </a:r>
            <a:r>
              <a:rPr lang="en-US" sz="5400" dirty="0">
                <a:solidFill>
                  <a:srgbClr val="0070C0"/>
                </a:solidFill>
                <a:latin typeface="HP001 5 hàng" panose="020B06030503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HP001 5 hàng" panose="020B0603050302020204" pitchFamily="34" charset="0"/>
              </a:rPr>
              <a:t>áo</a:t>
            </a:r>
            <a:r>
              <a:rPr lang="en-US" sz="5400" dirty="0">
                <a:solidFill>
                  <a:srgbClr val="0070C0"/>
                </a:solidFill>
                <a:latin typeface="HP001 5 hàng" panose="020B06030503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HP001 5 hàng" panose="020B0603050302020204" pitchFamily="34" charset="0"/>
              </a:rPr>
              <a:t>len</a:t>
            </a:r>
            <a:endParaRPr lang="en-US" sz="5400" dirty="0">
              <a:solidFill>
                <a:srgbClr val="0070C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25" name="Google Shape;4998;p55"/>
          <p:cNvGrpSpPr/>
          <p:nvPr/>
        </p:nvGrpSpPr>
        <p:grpSpPr>
          <a:xfrm rot="1521187" flipH="1">
            <a:off x="6379909" y="1919005"/>
            <a:ext cx="379618" cy="453129"/>
            <a:chOff x="4200107" y="3309325"/>
            <a:chExt cx="251404" cy="358346"/>
          </a:xfrm>
        </p:grpSpPr>
        <p:sp>
          <p:nvSpPr>
            <p:cNvPr id="26" name="Google Shape;4999;p55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000;p55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fill="none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01;p55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02;p55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fill="none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003;p55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004;p55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fill="none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05;p55"/>
            <p:cNvSpPr/>
            <p:nvPr/>
          </p:nvSpPr>
          <p:spPr>
            <a:xfrm>
              <a:off x="4271298" y="3429092"/>
              <a:ext cx="81955" cy="101757"/>
            </a:xfrm>
            <a:custGeom>
              <a:avLst/>
              <a:gdLst/>
              <a:ahLst/>
              <a:cxnLst/>
              <a:rect l="l" t="t" r="r" b="b"/>
              <a:pathLst>
                <a:path w="3700" h="4594" extrusionOk="0">
                  <a:moveTo>
                    <a:pt x="0" y="659"/>
                  </a:moveTo>
                  <a:cubicBezTo>
                    <a:pt x="0" y="17"/>
                    <a:pt x="564" y="32"/>
                    <a:pt x="878" y="32"/>
                  </a:cubicBezTo>
                  <a:cubicBezTo>
                    <a:pt x="1458" y="1"/>
                    <a:pt x="2069" y="17"/>
                    <a:pt x="2649" y="95"/>
                  </a:cubicBezTo>
                  <a:cubicBezTo>
                    <a:pt x="3386" y="189"/>
                    <a:pt x="3699" y="534"/>
                    <a:pt x="3527" y="1255"/>
                  </a:cubicBezTo>
                  <a:cubicBezTo>
                    <a:pt x="3276" y="2195"/>
                    <a:pt x="2884" y="3104"/>
                    <a:pt x="2492" y="3998"/>
                  </a:cubicBezTo>
                  <a:cubicBezTo>
                    <a:pt x="2320" y="4390"/>
                    <a:pt x="1865" y="4593"/>
                    <a:pt x="1427" y="4546"/>
                  </a:cubicBezTo>
                  <a:cubicBezTo>
                    <a:pt x="941" y="4468"/>
                    <a:pt x="643" y="4123"/>
                    <a:pt x="549" y="3653"/>
                  </a:cubicBezTo>
                  <a:cubicBezTo>
                    <a:pt x="423" y="3151"/>
                    <a:pt x="345" y="2650"/>
                    <a:pt x="267" y="2148"/>
                  </a:cubicBezTo>
                  <a:cubicBezTo>
                    <a:pt x="157" y="1584"/>
                    <a:pt x="126" y="1380"/>
                    <a:pt x="0" y="659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006;p55"/>
            <p:cNvSpPr/>
            <p:nvPr/>
          </p:nvSpPr>
          <p:spPr>
            <a:xfrm>
              <a:off x="4282063" y="3516431"/>
              <a:ext cx="62131" cy="151240"/>
            </a:xfrm>
            <a:custGeom>
              <a:avLst/>
              <a:gdLst/>
              <a:ahLst/>
              <a:cxnLst/>
              <a:rect l="l" t="t" r="r" b="b"/>
              <a:pathLst>
                <a:path w="2805" h="6828" extrusionOk="0">
                  <a:moveTo>
                    <a:pt x="1135" y="0"/>
                  </a:moveTo>
                  <a:cubicBezTo>
                    <a:pt x="1003" y="0"/>
                    <a:pt x="870" y="86"/>
                    <a:pt x="862" y="259"/>
                  </a:cubicBezTo>
                  <a:cubicBezTo>
                    <a:pt x="847" y="1842"/>
                    <a:pt x="0" y="6575"/>
                    <a:pt x="2461" y="6826"/>
                  </a:cubicBezTo>
                  <a:cubicBezTo>
                    <a:pt x="2471" y="6827"/>
                    <a:pt x="2480" y="6827"/>
                    <a:pt x="2490" y="6827"/>
                  </a:cubicBezTo>
                  <a:cubicBezTo>
                    <a:pt x="2805" y="6827"/>
                    <a:pt x="2781" y="6324"/>
                    <a:pt x="2461" y="6293"/>
                  </a:cubicBezTo>
                  <a:cubicBezTo>
                    <a:pt x="627" y="6121"/>
                    <a:pt x="1379" y="1481"/>
                    <a:pt x="1395" y="259"/>
                  </a:cubicBezTo>
                  <a:cubicBezTo>
                    <a:pt x="1395" y="86"/>
                    <a:pt x="1266" y="0"/>
                    <a:pt x="113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2383573" y="2395584"/>
            <a:ext cx="4006835" cy="6777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B0F0"/>
                </a:solidFill>
                <a:latin typeface="HP001 4 hàng" panose="020B0603050302020204" pitchFamily="34" charset="0"/>
              </a:rPr>
              <a:t>Bài</a:t>
            </a:r>
            <a:r>
              <a:rPr lang="en-US" dirty="0">
                <a:solidFill>
                  <a:srgbClr val="00B0F0"/>
                </a:solidFill>
                <a:latin typeface="HP001 4 hàng" panose="020B060305030202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HP001 4 hàng" panose="020B0603050302020204" pitchFamily="34" charset="0"/>
              </a:rPr>
              <a:t>tập</a:t>
            </a:r>
            <a:endParaRPr dirty="0">
              <a:solidFill>
                <a:srgbClr val="00B0F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83" name="Google Shape;1783;p26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10107;p67"/>
          <p:cNvGrpSpPr/>
          <p:nvPr/>
        </p:nvGrpSpPr>
        <p:grpSpPr>
          <a:xfrm>
            <a:off x="5213040" y="3268834"/>
            <a:ext cx="1346408" cy="867510"/>
            <a:chOff x="1490050" y="3805975"/>
            <a:chExt cx="491900" cy="482350"/>
          </a:xfrm>
        </p:grpSpPr>
        <p:sp>
          <p:nvSpPr>
            <p:cNvPr id="28" name="Google Shape;10108;p67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10109;p67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10110;p67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" name="Google Shape;10111;p67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6" name="Google Shape;5179;p55"/>
          <p:cNvGrpSpPr/>
          <p:nvPr/>
        </p:nvGrpSpPr>
        <p:grpSpPr>
          <a:xfrm>
            <a:off x="1167905" y="3197981"/>
            <a:ext cx="1215668" cy="1438519"/>
            <a:chOff x="4470230" y="2486130"/>
            <a:chExt cx="961382" cy="1137619"/>
          </a:xfrm>
        </p:grpSpPr>
        <p:sp>
          <p:nvSpPr>
            <p:cNvPr id="32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00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0" name="Google Shape;4430;p47"/>
          <p:cNvSpPr txBox="1">
            <a:spLocks noGrp="1"/>
          </p:cNvSpPr>
          <p:nvPr>
            <p:ph type="title"/>
          </p:nvPr>
        </p:nvSpPr>
        <p:spPr>
          <a:xfrm>
            <a:off x="633538" y="450994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HP001 4 hàng" panose="020B0603050302020204" pitchFamily="34" charset="0"/>
              </a:rPr>
              <a:t>B</a:t>
            </a:r>
            <a:r>
              <a:rPr lang="en" dirty="0">
                <a:latin typeface="HP001 4 hàng" panose="020B0603050302020204" pitchFamily="34" charset="0"/>
              </a:rPr>
              <a:t>ài 2a</a:t>
            </a:r>
            <a:endParaRPr dirty="0">
              <a:latin typeface="HP001 4 hàng" panose="020B0603050302020204" pitchFamily="34" charset="0"/>
            </a:endParaRPr>
          </a:p>
        </p:txBody>
      </p:sp>
      <p:sp>
        <p:nvSpPr>
          <p:cNvPr id="4431" name="Google Shape;4431;p47"/>
          <p:cNvSpPr/>
          <p:nvPr/>
        </p:nvSpPr>
        <p:spPr>
          <a:xfrm>
            <a:off x="2407274" y="4232770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2" name="Google Shape;4432;p47"/>
          <p:cNvGrpSpPr/>
          <p:nvPr/>
        </p:nvGrpSpPr>
        <p:grpSpPr>
          <a:xfrm flipH="1">
            <a:off x="7297653" y="3590241"/>
            <a:ext cx="722905" cy="540722"/>
            <a:chOff x="1288291" y="3777091"/>
            <a:chExt cx="722905" cy="540722"/>
          </a:xfrm>
        </p:grpSpPr>
        <p:sp>
          <p:nvSpPr>
            <p:cNvPr id="4433" name="Google Shape;4433;p47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7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7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7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7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7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7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7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7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7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7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7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7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7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7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7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7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0" name="Google Shape;4450;p47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4451" name="Google Shape;4451;p47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7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7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7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7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7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7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7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7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7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7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7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7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7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5" name="Google Shape;4465;p47"/>
          <p:cNvGrpSpPr/>
          <p:nvPr/>
        </p:nvGrpSpPr>
        <p:grpSpPr>
          <a:xfrm>
            <a:off x="955563" y="3603613"/>
            <a:ext cx="658388" cy="564499"/>
            <a:chOff x="1320836" y="2091709"/>
            <a:chExt cx="658388" cy="564499"/>
          </a:xfrm>
        </p:grpSpPr>
        <p:sp>
          <p:nvSpPr>
            <p:cNvPr id="4466" name="Google Shape;4466;p47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7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7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7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7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7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7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7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7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7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7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7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7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7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7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7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7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7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4" name="Google Shape;4484;p47"/>
          <p:cNvGrpSpPr/>
          <p:nvPr/>
        </p:nvGrpSpPr>
        <p:grpSpPr>
          <a:xfrm flipH="1">
            <a:off x="6445566" y="1000936"/>
            <a:ext cx="727327" cy="590593"/>
            <a:chOff x="1286080" y="2919949"/>
            <a:chExt cx="727327" cy="590593"/>
          </a:xfrm>
        </p:grpSpPr>
        <p:sp>
          <p:nvSpPr>
            <p:cNvPr id="4485" name="Google Shape;4485;p47"/>
            <p:cNvSpPr/>
            <p:nvPr/>
          </p:nvSpPr>
          <p:spPr>
            <a:xfrm>
              <a:off x="1723392" y="3090061"/>
              <a:ext cx="290015" cy="186267"/>
            </a:xfrm>
            <a:custGeom>
              <a:avLst/>
              <a:gdLst/>
              <a:ahLst/>
              <a:cxnLst/>
              <a:rect l="l" t="t" r="r" b="b"/>
              <a:pathLst>
                <a:path w="11148" h="7160" extrusionOk="0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7"/>
            <p:cNvSpPr/>
            <p:nvPr/>
          </p:nvSpPr>
          <p:spPr>
            <a:xfrm>
              <a:off x="1595762" y="3400784"/>
              <a:ext cx="66338" cy="68133"/>
            </a:xfrm>
            <a:custGeom>
              <a:avLst/>
              <a:gdLst/>
              <a:ahLst/>
              <a:cxnLst/>
              <a:rect l="l" t="t" r="r" b="b"/>
              <a:pathLst>
                <a:path w="2550" h="2619" fill="none" extrusionOk="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7"/>
            <p:cNvSpPr/>
            <p:nvPr/>
          </p:nvSpPr>
          <p:spPr>
            <a:xfrm>
              <a:off x="1574664" y="3449016"/>
              <a:ext cx="41624" cy="61525"/>
            </a:xfrm>
            <a:custGeom>
              <a:avLst/>
              <a:gdLst/>
              <a:ahLst/>
              <a:cxnLst/>
              <a:rect l="l" t="t" r="r" b="b"/>
              <a:pathLst>
                <a:path w="1600" h="2365" fill="none" extrusionOk="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7"/>
            <p:cNvSpPr/>
            <p:nvPr/>
          </p:nvSpPr>
          <p:spPr>
            <a:xfrm>
              <a:off x="1595762" y="3468891"/>
              <a:ext cx="31972" cy="37410"/>
            </a:xfrm>
            <a:custGeom>
              <a:avLst/>
              <a:gdLst/>
              <a:ahLst/>
              <a:cxnLst/>
              <a:rect l="l" t="t" r="r" b="b"/>
              <a:pathLst>
                <a:path w="1229" h="1438" fill="none" extrusionOk="0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7"/>
            <p:cNvSpPr/>
            <p:nvPr/>
          </p:nvSpPr>
          <p:spPr>
            <a:xfrm>
              <a:off x="1436004" y="2919949"/>
              <a:ext cx="445559" cy="518401"/>
            </a:xfrm>
            <a:custGeom>
              <a:avLst/>
              <a:gdLst/>
              <a:ahLst/>
              <a:cxnLst/>
              <a:rect l="l" t="t" r="r" b="b"/>
              <a:pathLst>
                <a:path w="17127" h="19927" extrusionOk="0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7"/>
            <p:cNvSpPr/>
            <p:nvPr/>
          </p:nvSpPr>
          <p:spPr>
            <a:xfrm>
              <a:off x="1561396" y="3150858"/>
              <a:ext cx="273756" cy="287310"/>
            </a:xfrm>
            <a:custGeom>
              <a:avLst/>
              <a:gdLst/>
              <a:ahLst/>
              <a:cxnLst/>
              <a:rect l="l" t="t" r="r" b="b"/>
              <a:pathLst>
                <a:path w="10523" h="11044" extrusionOk="0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7"/>
            <p:cNvSpPr/>
            <p:nvPr/>
          </p:nvSpPr>
          <p:spPr>
            <a:xfrm>
              <a:off x="1286080" y="3090061"/>
              <a:ext cx="290536" cy="186267"/>
            </a:xfrm>
            <a:custGeom>
              <a:avLst/>
              <a:gdLst/>
              <a:ahLst/>
              <a:cxnLst/>
              <a:rect l="l" t="t" r="r" b="b"/>
              <a:pathLst>
                <a:path w="11168" h="7160" extrusionOk="0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7"/>
            <p:cNvSpPr/>
            <p:nvPr/>
          </p:nvSpPr>
          <p:spPr>
            <a:xfrm>
              <a:off x="1477602" y="3409811"/>
              <a:ext cx="71151" cy="52472"/>
            </a:xfrm>
            <a:custGeom>
              <a:avLst/>
              <a:gdLst/>
              <a:ahLst/>
              <a:cxnLst/>
              <a:rect l="l" t="t" r="r" b="b"/>
              <a:pathLst>
                <a:path w="2735" h="2017" fill="none" extrusionOk="0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7"/>
            <p:cNvSpPr/>
            <p:nvPr/>
          </p:nvSpPr>
          <p:spPr>
            <a:xfrm>
              <a:off x="1462513" y="3437543"/>
              <a:ext cx="30776" cy="69356"/>
            </a:xfrm>
            <a:custGeom>
              <a:avLst/>
              <a:gdLst/>
              <a:ahLst/>
              <a:cxnLst/>
              <a:rect l="l" t="t" r="r" b="b"/>
              <a:pathLst>
                <a:path w="1183" h="2666" fill="none" extrusionOk="0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7"/>
            <p:cNvSpPr/>
            <p:nvPr/>
          </p:nvSpPr>
          <p:spPr>
            <a:xfrm>
              <a:off x="1468549" y="3461659"/>
              <a:ext cx="33195" cy="36811"/>
            </a:xfrm>
            <a:custGeom>
              <a:avLst/>
              <a:gdLst/>
              <a:ahLst/>
              <a:cxnLst/>
              <a:rect l="l" t="t" r="r" b="b"/>
              <a:pathLst>
                <a:path w="1276" h="1415" fill="none" extrusionOk="0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7"/>
            <p:cNvSpPr/>
            <p:nvPr/>
          </p:nvSpPr>
          <p:spPr>
            <a:xfrm>
              <a:off x="1791109" y="3027573"/>
              <a:ext cx="24142" cy="17508"/>
            </a:xfrm>
            <a:custGeom>
              <a:avLst/>
              <a:gdLst/>
              <a:ahLst/>
              <a:cxnLst/>
              <a:rect l="l" t="t" r="r" b="b"/>
              <a:pathLst>
                <a:path w="928" h="673" fill="none" extrusionOk="0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7"/>
            <p:cNvSpPr/>
            <p:nvPr/>
          </p:nvSpPr>
          <p:spPr>
            <a:xfrm>
              <a:off x="1736842" y="3100519"/>
              <a:ext cx="98311" cy="26873"/>
            </a:xfrm>
            <a:custGeom>
              <a:avLst/>
              <a:gdLst/>
              <a:ahLst/>
              <a:cxnLst/>
              <a:rect l="l" t="t" r="r" b="b"/>
              <a:pathLst>
                <a:path w="3779" h="1033" extrusionOk="0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7"/>
            <p:cNvSpPr/>
            <p:nvPr/>
          </p:nvSpPr>
          <p:spPr>
            <a:xfrm>
              <a:off x="1736842" y="3052573"/>
              <a:ext cx="133873" cy="59548"/>
            </a:xfrm>
            <a:custGeom>
              <a:avLst/>
              <a:gdLst/>
              <a:ahLst/>
              <a:cxnLst/>
              <a:rect l="l" t="t" r="r" b="b"/>
              <a:pathLst>
                <a:path w="5146" h="2289" extrusionOk="0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7"/>
            <p:cNvSpPr/>
            <p:nvPr/>
          </p:nvSpPr>
          <p:spPr>
            <a:xfrm>
              <a:off x="1701877" y="3032412"/>
              <a:ext cx="35589" cy="23518"/>
            </a:xfrm>
            <a:custGeom>
              <a:avLst/>
              <a:gdLst/>
              <a:ahLst/>
              <a:cxnLst/>
              <a:rect l="l" t="t" r="r" b="b"/>
              <a:pathLst>
                <a:path w="1368" h="904" fill="none" extrusionOk="0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9" name="Google Shape;4499;p4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500" name="Google Shape;4500;p4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1" name="Google Shape;4501;p4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2" name="Google Shape;4502;p4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3" name="Google Shape;4503;p4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4" name="Google Shape;4504;p4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511" name="Google Shape;4511;p47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47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47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47"/>
          <p:cNvSpPr/>
          <p:nvPr/>
        </p:nvSpPr>
        <p:spPr>
          <a:xfrm rot="599">
            <a:off x="2801708" y="1192590"/>
            <a:ext cx="3441300" cy="1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515" name="Google Shape;4515;p47"/>
          <p:cNvSpPr txBox="1"/>
          <p:nvPr/>
        </p:nvSpPr>
        <p:spPr>
          <a:xfrm>
            <a:off x="3367708" y="1459340"/>
            <a:ext cx="24885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Điền vào chỗ trống tr hay ch ?</a:t>
            </a:r>
            <a:endParaRPr sz="22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516" name="Google Shape;4516;p47"/>
          <p:cNvSpPr/>
          <p:nvPr/>
        </p:nvSpPr>
        <p:spPr>
          <a:xfrm rot="2153968">
            <a:off x="3978227" y="745971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517" name="Google Shape;4517;p47"/>
          <p:cNvSpPr/>
          <p:nvPr/>
        </p:nvSpPr>
        <p:spPr>
          <a:xfrm>
            <a:off x="1321388" y="2857517"/>
            <a:ext cx="2059927" cy="668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c</a:t>
            </a:r>
            <a:r>
              <a:rPr lang="en" sz="28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uộn  …òn</a:t>
            </a:r>
            <a:endParaRPr sz="28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518" name="Google Shape;4518;p47"/>
          <p:cNvSpPr/>
          <p:nvPr/>
        </p:nvSpPr>
        <p:spPr>
          <a:xfrm>
            <a:off x="6002458" y="2867650"/>
            <a:ext cx="1957227" cy="665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chậm  …ễ</a:t>
            </a:r>
            <a:endParaRPr sz="28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519" name="Google Shape;4519;p47"/>
          <p:cNvSpPr/>
          <p:nvPr/>
        </p:nvSpPr>
        <p:spPr>
          <a:xfrm>
            <a:off x="3512566" y="2888085"/>
            <a:ext cx="2130137" cy="668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…ân  thật</a:t>
            </a:r>
            <a:endParaRPr sz="28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94" name="AutoShape 3"/>
          <p:cNvSpPr>
            <a:spLocks noChangeAspect="1" noChangeArrowheads="1" noTextEdit="1"/>
          </p:cNvSpPr>
          <p:nvPr/>
        </p:nvSpPr>
        <p:spPr bwMode="auto">
          <a:xfrm>
            <a:off x="5093895" y="1916154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7463725" y="759989"/>
            <a:ext cx="466458" cy="760424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7421685" y="607781"/>
            <a:ext cx="579614" cy="164815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7401854" y="1491169"/>
            <a:ext cx="557050" cy="151949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5095483" y="6700879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top sand"/>
          <p:cNvSpPr>
            <a:spLocks/>
          </p:cNvSpPr>
          <p:nvPr/>
        </p:nvSpPr>
        <p:spPr bwMode="auto">
          <a:xfrm>
            <a:off x="7504697" y="814387"/>
            <a:ext cx="357872" cy="277704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bottom sand"/>
          <p:cNvSpPr>
            <a:spLocks/>
          </p:cNvSpPr>
          <p:nvPr/>
        </p:nvSpPr>
        <p:spPr bwMode="auto">
          <a:xfrm>
            <a:off x="7553329" y="1204870"/>
            <a:ext cx="315874" cy="253471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straight connector"/>
          <p:cNvSpPr>
            <a:spLocks noChangeArrowheads="1"/>
          </p:cNvSpPr>
          <p:nvPr/>
        </p:nvSpPr>
        <p:spPr bwMode="auto">
          <a:xfrm flipH="1">
            <a:off x="7674095" y="1071998"/>
            <a:ext cx="45719" cy="178569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2" name="button: start timer"/>
          <p:cNvGrpSpPr/>
          <p:nvPr/>
        </p:nvGrpSpPr>
        <p:grpSpPr>
          <a:xfrm>
            <a:off x="7320655" y="304008"/>
            <a:ext cx="714903" cy="241912"/>
            <a:chOff x="1332706" y="185859"/>
            <a:chExt cx="2636838" cy="799962"/>
          </a:xfrm>
        </p:grpSpPr>
        <p:sp>
          <p:nvSpPr>
            <p:cNvPr id="103" name="Rounded Rectangle 10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times up"/>
          <p:cNvGrpSpPr/>
          <p:nvPr/>
        </p:nvGrpSpPr>
        <p:grpSpPr>
          <a:xfrm>
            <a:off x="7328181" y="301770"/>
            <a:ext cx="719757" cy="224934"/>
            <a:chOff x="4321176" y="185859"/>
            <a:chExt cx="2636838" cy="799962"/>
          </a:xfrm>
        </p:grpSpPr>
        <p:sp>
          <p:nvSpPr>
            <p:cNvPr id="106" name="Rounded Rectangle 10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68815" y="2943195"/>
            <a:ext cx="100239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tròn</a:t>
            </a:r>
            <a:endParaRPr lang="en-US" sz="28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664639" y="2949872"/>
            <a:ext cx="100239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chân</a:t>
            </a:r>
            <a:endParaRPr lang="en-US" sz="28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160100" y="2940764"/>
            <a:ext cx="7128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trễ</a:t>
            </a:r>
            <a:endParaRPr lang="en-US" sz="28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08" name="Google Shape;1749;p25"/>
          <p:cNvSpPr txBox="1">
            <a:spLocks/>
          </p:cNvSpPr>
          <p:nvPr/>
        </p:nvSpPr>
        <p:spPr>
          <a:xfrm>
            <a:off x="1016242" y="513839"/>
            <a:ext cx="1859840" cy="589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latin typeface="HP001 4 hàng" panose="020B0603050302020204" pitchFamily="34" charset="0"/>
              </a:rPr>
              <a:t>(Trang 22/</a:t>
            </a:r>
            <a:r>
              <a:rPr lang="en-US" sz="1600" b="1" dirty="0"/>
              <a:t>SGK</a:t>
            </a:r>
            <a:r>
              <a:rPr lang="en-US" sz="1600" b="1" dirty="0">
                <a:latin typeface="HP001 4 hàng" panose="020B0603050302020204" pitchFamily="34" charset="0"/>
              </a:rPr>
              <a:t>)</a:t>
            </a:r>
          </a:p>
        </p:txBody>
      </p:sp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1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4517" grpId="0" animBg="1"/>
      <p:bldP spid="4518" grpId="0" animBg="1"/>
      <p:bldP spid="4519" grpId="0" animBg="1"/>
      <p:bldP spid="99" grpId="0" animBg="1"/>
      <p:bldP spid="100" grpId="0" animBg="1"/>
      <p:bldP spid="101" grpId="0" animBg="1"/>
      <p:bldP spid="101" grpId="1" animBg="1"/>
      <p:bldP spid="4" grpId="0" animBg="1"/>
      <p:bldP spid="111" grpId="0" animBg="1"/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Bored Test Sticker">
            <a:extLst>
              <a:ext uri="{FF2B5EF4-FFF2-40B4-BE49-F238E27FC236}">
                <a16:creationId xmlns:a16="http://schemas.microsoft.com/office/drawing/2014/main" id="{CAE1CABF-134D-4F46-9088-735FE5F79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530" y="3408218"/>
            <a:ext cx="1735281" cy="17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0366E2-B0E5-481C-B7F4-0478F767F900}"/>
              </a:ext>
            </a:extLst>
          </p:cNvPr>
          <p:cNvSpPr txBox="1"/>
          <p:nvPr/>
        </p:nvSpPr>
        <p:spPr>
          <a:xfrm>
            <a:off x="1841123" y="2081286"/>
            <a:ext cx="5461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algn="ctr" defTabSz="685800">
              <a:buClrTx/>
              <a:defRPr/>
            </a:pP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endParaRPr lang="en-US" sz="2400" kern="1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5D168-1A7E-425E-B00D-F972FAFA1787}"/>
              </a:ext>
            </a:extLst>
          </p:cNvPr>
          <p:cNvSpPr txBox="1"/>
          <p:nvPr/>
        </p:nvSpPr>
        <p:spPr>
          <a:xfrm>
            <a:off x="252187" y="1161753"/>
            <a:ext cx="889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2b.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ngã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2400" b="1" kern="1200" dirty="0">
              <a:solidFill>
                <a:srgbClr val="44546A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D797FB-50AA-491B-9425-F3BF3C0B9084}"/>
              </a:ext>
            </a:extLst>
          </p:cNvPr>
          <p:cNvSpPr txBox="1"/>
          <p:nvPr/>
        </p:nvSpPr>
        <p:spPr>
          <a:xfrm>
            <a:off x="5681479" y="2903684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defTabSz="685800">
              <a:buClrTx/>
              <a:defRPr/>
            </a:pPr>
            <a:r>
              <a:rPr lang="en-US" sz="2400" i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i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27B65E-92AF-45C2-99FF-18A84C37236A}"/>
              </a:ext>
            </a:extLst>
          </p:cNvPr>
          <p:cNvSpPr txBox="1"/>
          <p:nvPr/>
        </p:nvSpPr>
        <p:spPr>
          <a:xfrm>
            <a:off x="2380679" y="4036968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defTabSz="685800">
              <a:buClrTx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kẻ</a:t>
            </a: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i Thước Kẻ: Hình ảnh, vector và ảnh có sẵn | Shutterstock">
            <a:extLst>
              <a:ext uri="{FF2B5EF4-FFF2-40B4-BE49-F238E27FC236}">
                <a16:creationId xmlns:a16="http://schemas.microsoft.com/office/drawing/2014/main" id="{018D1F53-F29F-4C47-8CAA-574521BB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34" y="3256133"/>
            <a:ext cx="2135981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1A25F4-B229-405E-A3DF-0D56A3085733}"/>
              </a:ext>
            </a:extLst>
          </p:cNvPr>
          <p:cNvSpPr txBox="1"/>
          <p:nvPr/>
        </p:nvSpPr>
        <p:spPr>
          <a:xfrm>
            <a:off x="3223451" y="2450618"/>
            <a:ext cx="522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kẻ</a:t>
            </a:r>
            <a:endParaRPr lang="en-US" sz="2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B19CA-7FD4-41D3-BD91-84476DD009D1}"/>
              </a:ext>
            </a:extLst>
          </p:cNvPr>
          <p:cNvSpPr txBox="1"/>
          <p:nvPr/>
        </p:nvSpPr>
        <p:spPr>
          <a:xfrm>
            <a:off x="5621175" y="2453232"/>
            <a:ext cx="15138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endParaRPr lang="en-US" sz="2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6415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Bored Test Sticker">
            <a:extLst>
              <a:ext uri="{FF2B5EF4-FFF2-40B4-BE49-F238E27FC236}">
                <a16:creationId xmlns:a16="http://schemas.microsoft.com/office/drawing/2014/main" id="{CAE1CABF-134D-4F46-9088-735FE5F79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530" y="3408218"/>
            <a:ext cx="1735281" cy="17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0366E2-B0E5-481C-B7F4-0478F767F900}"/>
              </a:ext>
            </a:extLst>
          </p:cNvPr>
          <p:cNvSpPr txBox="1"/>
          <p:nvPr/>
        </p:nvSpPr>
        <p:spPr>
          <a:xfrm>
            <a:off x="1840529" y="1627258"/>
            <a:ext cx="5776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algn="ctr" defTabSz="685800">
              <a:buClrTx/>
              <a:defRPr/>
            </a:pP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trịch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685800">
              <a:buClrTx/>
              <a:defRPr/>
            </a:pP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băng</a:t>
            </a:r>
            <a:endParaRPr lang="en-US" sz="2400" kern="1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Vành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thợ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mộc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ngang</a:t>
            </a:r>
            <a:endParaRPr lang="en-US" sz="2400" kern="1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Anh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săn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sàng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theo.</a:t>
            </a:r>
            <a:endParaRPr lang="en-US" sz="2400" kern="1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 defTabSz="685800">
              <a:buClrTx/>
              <a:defRPr/>
            </a:pPr>
            <a:r>
              <a:rPr lang="en-US" sz="2400" i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2400" i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i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5D168-1A7E-425E-B00D-F972FAFA1787}"/>
              </a:ext>
            </a:extLst>
          </p:cNvPr>
          <p:cNvSpPr txBox="1"/>
          <p:nvPr/>
        </p:nvSpPr>
        <p:spPr>
          <a:xfrm>
            <a:off x="252187" y="1161753"/>
            <a:ext cx="889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2b.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ngã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</a:t>
            </a:r>
            <a:r>
              <a:rPr lang="en-US" sz="2400" b="1" kern="1200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2400" b="1" kern="1200" dirty="0">
              <a:solidFill>
                <a:srgbClr val="44546A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27B65E-92AF-45C2-99FF-18A84C37236A}"/>
              </a:ext>
            </a:extLst>
          </p:cNvPr>
          <p:cNvSpPr txBox="1"/>
          <p:nvPr/>
        </p:nvSpPr>
        <p:spPr>
          <a:xfrm>
            <a:off x="2380679" y="4036968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defTabSz="685800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chì</a:t>
            </a: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1A25F4-B229-405E-A3DF-0D56A3085733}"/>
              </a:ext>
            </a:extLst>
          </p:cNvPr>
          <p:cNvSpPr txBox="1"/>
          <p:nvPr/>
        </p:nvSpPr>
        <p:spPr>
          <a:xfrm>
            <a:off x="4788047" y="2726253"/>
            <a:ext cx="522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endParaRPr lang="en-US" sz="2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B19CA-7FD4-41D3-BD91-84476DD009D1}"/>
              </a:ext>
            </a:extLst>
          </p:cNvPr>
          <p:cNvSpPr txBox="1"/>
          <p:nvPr/>
        </p:nvSpPr>
        <p:spPr>
          <a:xfrm>
            <a:off x="4480201" y="2003114"/>
            <a:ext cx="15138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endParaRPr lang="en-US" sz="2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B870C-6BD8-4B63-8185-6D364905671C}"/>
              </a:ext>
            </a:extLst>
          </p:cNvPr>
          <p:cNvSpPr txBox="1"/>
          <p:nvPr/>
        </p:nvSpPr>
        <p:spPr>
          <a:xfrm>
            <a:off x="5206574" y="2732394"/>
            <a:ext cx="669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ẵn</a:t>
            </a:r>
            <a:endParaRPr lang="en-US" sz="2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lip art Portable Network Graphics Pencil Vẽ hình ảnh - png tải về - Miễn  phí trong suốt Cây Bút png Tải về.">
            <a:extLst>
              <a:ext uri="{FF2B5EF4-FFF2-40B4-BE49-F238E27FC236}">
                <a16:creationId xmlns:a16="http://schemas.microsoft.com/office/drawing/2014/main" id="{2C1DCFF5-D171-4C5F-AB09-054AE2D9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049">
            <a:off x="5664246" y="3308625"/>
            <a:ext cx="1527424" cy="19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98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" name="Google Shape;4334;p46"/>
          <p:cNvSpPr/>
          <p:nvPr/>
        </p:nvSpPr>
        <p:spPr>
          <a:xfrm rot="599">
            <a:off x="2467409" y="323984"/>
            <a:ext cx="4713139" cy="8288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4336" name="Google Shape;4336;p4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37" name="Google Shape;4337;p4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9" name="Google Shape;4339;p4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0" name="Google Shape;4340;p4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1" name="Google Shape;4341;p4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8" name="Google Shape;4348;p46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5" name="Google Shape;4355;p46"/>
          <p:cNvGrpSpPr/>
          <p:nvPr/>
        </p:nvGrpSpPr>
        <p:grpSpPr>
          <a:xfrm>
            <a:off x="1123779" y="3001247"/>
            <a:ext cx="839600" cy="663244"/>
            <a:chOff x="1370468" y="1128882"/>
            <a:chExt cx="839600" cy="663244"/>
          </a:xfrm>
        </p:grpSpPr>
        <p:sp>
          <p:nvSpPr>
            <p:cNvPr id="4356" name="Google Shape;4356;p46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46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46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46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46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46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46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46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46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46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46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46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46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46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46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46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46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46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46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46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46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46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46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46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46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46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46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46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46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46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6" name="Google Shape;4386;p46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387" name="Google Shape;4387;p46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46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46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0" name="Google Shape;4390;p46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4391" name="Google Shape;4391;p46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46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46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46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46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46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46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46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46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46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46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46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46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46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46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46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46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46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46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46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1" name="Google Shape;4411;p46"/>
          <p:cNvGrpSpPr/>
          <p:nvPr/>
        </p:nvGrpSpPr>
        <p:grpSpPr>
          <a:xfrm>
            <a:off x="1963380" y="192291"/>
            <a:ext cx="500130" cy="456556"/>
            <a:chOff x="7132879" y="2876092"/>
            <a:chExt cx="652145" cy="595404"/>
          </a:xfrm>
        </p:grpSpPr>
        <p:sp>
          <p:nvSpPr>
            <p:cNvPr id="4412" name="Google Shape;4412;p46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46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46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5" name="Google Shape;4415;p46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4416" name="Google Shape;4416;p46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46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46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9" name="Google Shape;4419;p46"/>
          <p:cNvSpPr txBox="1"/>
          <p:nvPr/>
        </p:nvSpPr>
        <p:spPr>
          <a:xfrm>
            <a:off x="2515351" y="417994"/>
            <a:ext cx="4762104" cy="68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Viết vào vở những chữ và tên chữ còn thiếu trong bảng sau:</a:t>
            </a:r>
            <a:endParaRPr sz="20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94" name="Google Shape;4430;p47"/>
          <p:cNvSpPr txBox="1">
            <a:spLocks/>
          </p:cNvSpPr>
          <p:nvPr/>
        </p:nvSpPr>
        <p:spPr>
          <a:xfrm>
            <a:off x="668819" y="530024"/>
            <a:ext cx="1694782" cy="51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HP001 4 hàng" panose="020B0603050302020204" pitchFamily="34" charset="0"/>
              </a:rPr>
              <a:t>Bài</a:t>
            </a:r>
            <a:r>
              <a:rPr lang="en-US" dirty="0">
                <a:latin typeface="HP001 4 hàng" panose="020B0603050302020204" pitchFamily="34" charset="0"/>
              </a:rPr>
              <a:t> 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48451"/>
              </p:ext>
            </p:extLst>
          </p:nvPr>
        </p:nvGraphicFramePr>
        <p:xfrm>
          <a:off x="1783081" y="1326631"/>
          <a:ext cx="5477784" cy="3596640"/>
        </p:xfrm>
        <a:graphic>
          <a:graphicData uri="http://schemas.openxmlformats.org/drawingml/2006/table">
            <a:tbl>
              <a:tblPr firstRow="1" bandRow="1">
                <a:tableStyleId>{EFC570CE-8055-424D-A398-684A97056D73}</a:tableStyleId>
              </a:tblPr>
              <a:tblGrid>
                <a:gridCol w="1825928">
                  <a:extLst>
                    <a:ext uri="{9D8B030D-6E8A-4147-A177-3AD203B41FA5}">
                      <a16:colId xmlns:a16="http://schemas.microsoft.com/office/drawing/2014/main" val="1290588917"/>
                    </a:ext>
                  </a:extLst>
                </a:gridCol>
                <a:gridCol w="1823949">
                  <a:extLst>
                    <a:ext uri="{9D8B030D-6E8A-4147-A177-3AD203B41FA5}">
                      <a16:colId xmlns:a16="http://schemas.microsoft.com/office/drawing/2014/main" val="641397770"/>
                    </a:ext>
                  </a:extLst>
                </a:gridCol>
                <a:gridCol w="1827907">
                  <a:extLst>
                    <a:ext uri="{9D8B030D-6E8A-4147-A177-3AD203B41FA5}">
                      <a16:colId xmlns:a16="http://schemas.microsoft.com/office/drawing/2014/main" val="2166688303"/>
                    </a:ext>
                  </a:extLst>
                </a:gridCol>
              </a:tblGrid>
              <a:tr h="3647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HP001 4 hàng" panose="020B0603050302020204" pitchFamily="34" charset="0"/>
                        </a:rPr>
                        <a:t>Số</a:t>
                      </a:r>
                      <a:r>
                        <a:rPr lang="en-US" sz="20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HP001 4 hàng" panose="020B0603050302020204" pitchFamily="34" charset="0"/>
                        </a:rPr>
                        <a:t>thứ</a:t>
                      </a:r>
                      <a:r>
                        <a:rPr lang="en-US" sz="20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HP001 4 hàng" panose="020B0603050302020204" pitchFamily="34" charset="0"/>
                        </a:rPr>
                        <a:t>tự</a:t>
                      </a:r>
                      <a:endParaRPr lang="en-US" sz="20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HP001 4 hàng" panose="020B0603050302020204" pitchFamily="34" charset="0"/>
                        </a:rPr>
                        <a:t>Chữ</a:t>
                      </a:r>
                      <a:endParaRPr lang="en-US" sz="20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HP001 4 hàng" panose="020B0603050302020204" pitchFamily="34" charset="0"/>
                        </a:rPr>
                        <a:t>Tên</a:t>
                      </a:r>
                      <a:r>
                        <a:rPr lang="en-US" sz="20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HP001 4 hàng" panose="020B0603050302020204" pitchFamily="34" charset="0"/>
                        </a:rPr>
                        <a:t>chữ</a:t>
                      </a:r>
                      <a:endParaRPr lang="en-US" sz="20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751979"/>
                  </a:ext>
                </a:extLst>
              </a:tr>
              <a:tr h="320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L Hoct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HP001 4 hàng" panose="020B0603050302020204" pitchFamily="34" charset="0"/>
                        </a:rPr>
                        <a:t>giê</a:t>
                      </a:r>
                      <a:endParaRPr lang="en-US" sz="1800" dirty="0">
                        <a:latin typeface="HP001 4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873359"/>
                  </a:ext>
                </a:extLst>
              </a:tr>
              <a:tr h="320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L Hoct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HP001 4 hàng" panose="020B0603050302020204" pitchFamily="34" charset="0"/>
                        </a:rPr>
                        <a:t>giê</a:t>
                      </a:r>
                      <a:r>
                        <a:rPr lang="en-US" sz="1800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HP001 4 hàng" panose="020B0603050302020204" pitchFamily="34" charset="0"/>
                        </a:rPr>
                        <a:t>hát</a:t>
                      </a:r>
                      <a:endParaRPr lang="en-US" sz="1800" dirty="0">
                        <a:latin typeface="HP001 4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59026"/>
                  </a:ext>
                </a:extLst>
              </a:tr>
              <a:tr h="320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L Hoct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HP001 4 hàng" panose="020B0603050302020204" pitchFamily="34" charset="0"/>
                        </a:rPr>
                        <a:t>giê</a:t>
                      </a:r>
                      <a:r>
                        <a:rPr lang="en-US" sz="1800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HP001 4 hàng" panose="020B0603050302020204" pitchFamily="34" charset="0"/>
                        </a:rPr>
                        <a:t>i</a:t>
                      </a:r>
                      <a:endParaRPr lang="en-US" sz="1800" dirty="0">
                        <a:latin typeface="HP001 4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06438"/>
                  </a:ext>
                </a:extLst>
              </a:tr>
              <a:tr h="320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L Hoct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Quicksan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108564"/>
                  </a:ext>
                </a:extLst>
              </a:tr>
              <a:tr h="320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L Hoct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HP001 4 hàng" panose="020B0603050302020204" pitchFamily="34" charset="0"/>
                        </a:rPr>
                        <a:t>i</a:t>
                      </a:r>
                      <a:endParaRPr lang="en-US" sz="1800" dirty="0">
                        <a:latin typeface="HP001 4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41295"/>
                  </a:ext>
                </a:extLst>
              </a:tr>
              <a:tr h="320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L Hoct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HP001 4 hàng" panose="020B0603050302020204" pitchFamily="34" charset="0"/>
                        </a:rPr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664117"/>
                  </a:ext>
                </a:extLst>
              </a:tr>
              <a:tr h="320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L Hoct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Quicksan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018698"/>
                  </a:ext>
                </a:extLst>
              </a:tr>
              <a:tr h="320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L Hoct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HP001 4 hàng" panose="020B0603050302020204" pitchFamily="34" charset="0"/>
                        </a:rPr>
                        <a:t>e- </a:t>
                      </a:r>
                      <a:r>
                        <a:rPr lang="en-US" sz="1800" dirty="0" err="1">
                          <a:latin typeface="HP001 4 hàng" panose="020B0603050302020204" pitchFamily="34" charset="0"/>
                        </a:rPr>
                        <a:t>lờ</a:t>
                      </a:r>
                      <a:endParaRPr lang="en-US" sz="1800" dirty="0">
                        <a:latin typeface="HP001 4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04912"/>
                  </a:ext>
                </a:extLst>
              </a:tr>
              <a:tr h="320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L Hoct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Quicksan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16147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71604" y="1613932"/>
            <a:ext cx="42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L Hoctro" panose="02000000000000000000" pitchFamily="2" charset="0"/>
              </a:rPr>
              <a:t>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296156" y="2821516"/>
            <a:ext cx="42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L Hoctro" panose="02000000000000000000" pitchFamily="2" charset="0"/>
              </a:rPr>
              <a:t>h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292513" y="4565166"/>
            <a:ext cx="42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L Hoctro" panose="02000000000000000000" pitchFamily="2" charset="0"/>
              </a:rPr>
              <a:t>m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300926" y="3870563"/>
            <a:ext cx="66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L Hoctro" panose="02000000000000000000" pitchFamily="2" charset="0"/>
              </a:rPr>
              <a:t>kh</a:t>
            </a:r>
            <a:endParaRPr lang="en-US" sz="2400" dirty="0">
              <a:latin typeface="HL Hoctr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1558" y="2021234"/>
            <a:ext cx="56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HL Hoctro" panose="02000000000000000000" pitchFamily="2" charset="0"/>
              </a:rPr>
              <a:t>gh</a:t>
            </a:r>
            <a:endParaRPr lang="en-US" sz="2400" b="1" dirty="0">
              <a:solidFill>
                <a:srgbClr val="C00000"/>
              </a:solidFill>
              <a:latin typeface="HL Hoctro" panose="02000000000000000000" pitchFamily="2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261558" y="2343394"/>
            <a:ext cx="62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HL Hoctro" panose="02000000000000000000" pitchFamily="2" charset="0"/>
              </a:rPr>
              <a:t>gi</a:t>
            </a:r>
            <a:endParaRPr lang="en-US" sz="2400" b="1" dirty="0">
              <a:solidFill>
                <a:srgbClr val="C00000"/>
              </a:solidFill>
              <a:latin typeface="HL Hoctro" panose="02000000000000000000" pitchFamily="2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324541" y="3162918"/>
            <a:ext cx="596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HL Hoctro" panose="02000000000000000000" pitchFamily="2" charset="0"/>
              </a:rPr>
              <a:t>i</a:t>
            </a:r>
            <a:endParaRPr lang="en-US" sz="2600" b="1" dirty="0">
              <a:solidFill>
                <a:srgbClr val="C00000"/>
              </a:solidFill>
              <a:latin typeface="HL Hoctro" panose="02000000000000000000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302475" y="3531647"/>
            <a:ext cx="622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HL Hoctro" panose="02000000000000000000" pitchFamily="2" charset="0"/>
              </a:rPr>
              <a:t>k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311710" y="4249641"/>
            <a:ext cx="622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HL Hoctro" panose="02000000000000000000" pitchFamily="2" charset="0"/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1649" y="2882826"/>
            <a:ext cx="59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hát</a:t>
            </a:r>
            <a:endParaRPr lang="en-US" sz="1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48724" y="3916729"/>
            <a:ext cx="83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ca </a:t>
            </a:r>
            <a:r>
              <a:rPr lang="en-US" sz="1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hát</a:t>
            </a:r>
            <a:endParaRPr lang="en-US" sz="1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868354" y="4597474"/>
            <a:ext cx="102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em</a:t>
            </a:r>
            <a:r>
              <a:rPr lang="en-US" sz="1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- </a:t>
            </a:r>
            <a:r>
              <a:rPr lang="en-US" sz="1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mờ</a:t>
            </a:r>
            <a:endParaRPr lang="en-US" sz="1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3" name="Google Shape;4513;p47">
            <a:hlinkClick r:id="" action="ppaction://noaction"/>
          </p:cNvPr>
          <p:cNvSpPr/>
          <p:nvPr/>
        </p:nvSpPr>
        <p:spPr>
          <a:xfrm rot="8100000">
            <a:off x="8289338" y="64102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7735628" y="768518"/>
            <a:ext cx="466458" cy="760424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7683787" y="606602"/>
            <a:ext cx="579614" cy="164815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7663956" y="1489990"/>
            <a:ext cx="557050" cy="151949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7" name="top sand"/>
          <p:cNvSpPr>
            <a:spLocks/>
          </p:cNvSpPr>
          <p:nvPr/>
        </p:nvSpPr>
        <p:spPr bwMode="auto">
          <a:xfrm>
            <a:off x="7766799" y="813208"/>
            <a:ext cx="357872" cy="277704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8" name="bottom sand"/>
          <p:cNvSpPr>
            <a:spLocks/>
          </p:cNvSpPr>
          <p:nvPr/>
        </p:nvSpPr>
        <p:spPr bwMode="auto">
          <a:xfrm>
            <a:off x="7815431" y="1203691"/>
            <a:ext cx="315874" cy="253471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9" name="straight connector"/>
          <p:cNvSpPr>
            <a:spLocks noChangeArrowheads="1"/>
          </p:cNvSpPr>
          <p:nvPr/>
        </p:nvSpPr>
        <p:spPr bwMode="auto">
          <a:xfrm flipH="1">
            <a:off x="7936197" y="1070819"/>
            <a:ext cx="45719" cy="178569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0" name="button: start timer"/>
          <p:cNvGrpSpPr/>
          <p:nvPr/>
        </p:nvGrpSpPr>
        <p:grpSpPr>
          <a:xfrm>
            <a:off x="7582757" y="302829"/>
            <a:ext cx="714903" cy="241912"/>
            <a:chOff x="1332706" y="185859"/>
            <a:chExt cx="2636838" cy="799962"/>
          </a:xfrm>
        </p:grpSpPr>
        <p:sp>
          <p:nvSpPr>
            <p:cNvPr id="171" name="Rounded Rectangle 17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3" name="times up"/>
          <p:cNvGrpSpPr/>
          <p:nvPr/>
        </p:nvGrpSpPr>
        <p:grpSpPr>
          <a:xfrm>
            <a:off x="7590283" y="300591"/>
            <a:ext cx="719757" cy="224934"/>
            <a:chOff x="4321176" y="185859"/>
            <a:chExt cx="2636838" cy="799962"/>
          </a:xfrm>
        </p:grpSpPr>
        <p:sp>
          <p:nvSpPr>
            <p:cNvPr id="174" name="Rounded Rectangle 17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Google Shape;1749;p25"/>
          <p:cNvSpPr txBox="1">
            <a:spLocks/>
          </p:cNvSpPr>
          <p:nvPr/>
        </p:nvSpPr>
        <p:spPr>
          <a:xfrm>
            <a:off x="617036" y="867947"/>
            <a:ext cx="1859840" cy="589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latin typeface="HP001 4 hàng" panose="020B0603050302020204" pitchFamily="34" charset="0"/>
              </a:rPr>
              <a:t>(</a:t>
            </a:r>
            <a:r>
              <a:rPr lang="en-US" sz="1600" b="1" dirty="0" err="1">
                <a:latin typeface="HP001 4 hàng" panose="020B0603050302020204" pitchFamily="34" charset="0"/>
              </a:rPr>
              <a:t>Trang</a:t>
            </a:r>
            <a:r>
              <a:rPr lang="en-US" sz="1600" b="1" dirty="0">
                <a:latin typeface="HP001 4 hàng" panose="020B0603050302020204" pitchFamily="34" charset="0"/>
              </a:rPr>
              <a:t> 22</a:t>
            </a:r>
            <a:r>
              <a:rPr lang="en-US" sz="1600" b="1" dirty="0"/>
              <a:t>/SGK</a:t>
            </a:r>
            <a:r>
              <a:rPr lang="en-US" sz="1600" b="1" dirty="0">
                <a:latin typeface="HP001 4 hàng" panose="020B0603050302020204" pitchFamily="34" charset="0"/>
              </a:rPr>
              <a:t>)</a:t>
            </a:r>
          </a:p>
        </p:txBody>
      </p:sp>
    </p:spTree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8" grpId="0"/>
      <p:bldP spid="142" grpId="0"/>
      <p:bldP spid="143" grpId="0"/>
      <p:bldP spid="144" grpId="0"/>
      <p:bldP spid="145" grpId="0"/>
      <p:bldP spid="10" grpId="0"/>
      <p:bldP spid="148" grpId="0"/>
      <p:bldP spid="149" grpId="0"/>
      <p:bldP spid="167" grpId="0" animBg="1"/>
      <p:bldP spid="168" grpId="0" animBg="1"/>
      <p:bldP spid="169" grpId="0" animBg="1"/>
      <p:bldP spid="16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924;p54"/>
          <p:cNvSpPr txBox="1">
            <a:spLocks noGrp="1"/>
          </p:cNvSpPr>
          <p:nvPr>
            <p:ph type="title"/>
          </p:nvPr>
        </p:nvSpPr>
        <p:spPr>
          <a:xfrm>
            <a:off x="1269235" y="469779"/>
            <a:ext cx="6294629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rPr>
              <a:t>Cảm ơn các em đã chú ý lắng nghe!</a:t>
            </a:r>
            <a:endParaRPr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Google Shape;4847;p53"/>
          <p:cNvSpPr/>
          <p:nvPr/>
        </p:nvSpPr>
        <p:spPr>
          <a:xfrm>
            <a:off x="3040000" y="1913694"/>
            <a:ext cx="2753100" cy="2753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4917;p53"/>
          <p:cNvGrpSpPr/>
          <p:nvPr/>
        </p:nvGrpSpPr>
        <p:grpSpPr>
          <a:xfrm>
            <a:off x="2743784" y="1592312"/>
            <a:ext cx="3315940" cy="1197656"/>
            <a:chOff x="1248037" y="989000"/>
            <a:chExt cx="3563994" cy="1287248"/>
          </a:xfrm>
        </p:grpSpPr>
        <p:sp>
          <p:nvSpPr>
            <p:cNvPr id="11" name="Google Shape;4918;p53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12" name="Google Shape;4919;p53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grpSp>
        <p:nvGrpSpPr>
          <p:cNvPr id="13" name="Google Shape;4849;p53"/>
          <p:cNvGrpSpPr/>
          <p:nvPr/>
        </p:nvGrpSpPr>
        <p:grpSpPr>
          <a:xfrm>
            <a:off x="3708700" y="2110778"/>
            <a:ext cx="1612981" cy="2358931"/>
            <a:chOff x="5797400" y="1777550"/>
            <a:chExt cx="1612981" cy="2358931"/>
          </a:xfrm>
        </p:grpSpPr>
        <p:sp>
          <p:nvSpPr>
            <p:cNvPr id="14" name="Google Shape;4850;p53"/>
            <p:cNvSpPr/>
            <p:nvPr/>
          </p:nvSpPr>
          <p:spPr>
            <a:xfrm>
              <a:off x="5850207" y="3860889"/>
              <a:ext cx="1223071" cy="275592"/>
            </a:xfrm>
            <a:custGeom>
              <a:avLst/>
              <a:gdLst/>
              <a:ahLst/>
              <a:cxnLst/>
              <a:rect l="l" t="t" r="r" b="b"/>
              <a:pathLst>
                <a:path w="20752" h="4676" extrusionOk="0">
                  <a:moveTo>
                    <a:pt x="10947" y="1"/>
                  </a:moveTo>
                  <a:cubicBezTo>
                    <a:pt x="6142" y="1"/>
                    <a:pt x="0" y="481"/>
                    <a:pt x="5374" y="3839"/>
                  </a:cubicBezTo>
                  <a:cubicBezTo>
                    <a:pt x="6308" y="4434"/>
                    <a:pt x="7502" y="4675"/>
                    <a:pt x="8771" y="4675"/>
                  </a:cubicBezTo>
                  <a:cubicBezTo>
                    <a:pt x="14099" y="4675"/>
                    <a:pt x="20752" y="416"/>
                    <a:pt x="15025" y="78"/>
                  </a:cubicBezTo>
                  <a:lnTo>
                    <a:pt x="15249" y="78"/>
                  </a:lnTo>
                  <a:cubicBezTo>
                    <a:pt x="15171" y="78"/>
                    <a:pt x="15079" y="77"/>
                    <a:pt x="14974" y="75"/>
                  </a:cubicBezTo>
                  <a:lnTo>
                    <a:pt x="14974" y="75"/>
                  </a:lnTo>
                  <a:cubicBezTo>
                    <a:pt x="14751" y="63"/>
                    <a:pt x="14510" y="56"/>
                    <a:pt x="14250" y="56"/>
                  </a:cubicBezTo>
                  <a:cubicBezTo>
                    <a:pt x="14238" y="56"/>
                    <a:pt x="14226" y="56"/>
                    <a:pt x="14214" y="56"/>
                  </a:cubicBezTo>
                  <a:lnTo>
                    <a:pt x="14214" y="56"/>
                  </a:lnTo>
                  <a:cubicBezTo>
                    <a:pt x="13370" y="34"/>
                    <a:pt x="12204" y="1"/>
                    <a:pt x="10947" y="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851;p53"/>
            <p:cNvSpPr/>
            <p:nvPr/>
          </p:nvSpPr>
          <p:spPr>
            <a:xfrm>
              <a:off x="6000613" y="2197059"/>
              <a:ext cx="983962" cy="1783920"/>
            </a:xfrm>
            <a:custGeom>
              <a:avLst/>
              <a:gdLst/>
              <a:ahLst/>
              <a:cxnLst/>
              <a:rect l="l" t="t" r="r" b="b"/>
              <a:pathLst>
                <a:path w="16695" h="30268" extrusionOk="0">
                  <a:moveTo>
                    <a:pt x="7979" y="21694"/>
                  </a:moveTo>
                  <a:cubicBezTo>
                    <a:pt x="8888" y="18920"/>
                    <a:pt x="10518" y="16710"/>
                    <a:pt x="12478" y="14641"/>
                  </a:cubicBezTo>
                  <a:cubicBezTo>
                    <a:pt x="12305" y="14358"/>
                    <a:pt x="12149" y="14123"/>
                    <a:pt x="12008" y="13873"/>
                  </a:cubicBezTo>
                  <a:cubicBezTo>
                    <a:pt x="11819" y="13512"/>
                    <a:pt x="11616" y="13152"/>
                    <a:pt x="11475" y="12760"/>
                  </a:cubicBezTo>
                  <a:cubicBezTo>
                    <a:pt x="11349" y="12415"/>
                    <a:pt x="11208" y="11945"/>
                    <a:pt x="11647" y="11772"/>
                  </a:cubicBezTo>
                  <a:cubicBezTo>
                    <a:pt x="11866" y="11694"/>
                    <a:pt x="12305" y="11882"/>
                    <a:pt x="12525" y="12070"/>
                  </a:cubicBezTo>
                  <a:cubicBezTo>
                    <a:pt x="12964" y="12509"/>
                    <a:pt x="13324" y="13026"/>
                    <a:pt x="13794" y="13606"/>
                  </a:cubicBezTo>
                  <a:cubicBezTo>
                    <a:pt x="14703" y="13246"/>
                    <a:pt x="15409" y="12242"/>
                    <a:pt x="16694" y="12274"/>
                  </a:cubicBezTo>
                  <a:cubicBezTo>
                    <a:pt x="16459" y="12509"/>
                    <a:pt x="16271" y="12791"/>
                    <a:pt x="16004" y="12979"/>
                  </a:cubicBezTo>
                  <a:cubicBezTo>
                    <a:pt x="15017" y="13716"/>
                    <a:pt x="13998" y="14421"/>
                    <a:pt x="13011" y="15173"/>
                  </a:cubicBezTo>
                  <a:cubicBezTo>
                    <a:pt x="11866" y="16067"/>
                    <a:pt x="11083" y="17258"/>
                    <a:pt x="10362" y="18496"/>
                  </a:cubicBezTo>
                  <a:cubicBezTo>
                    <a:pt x="9437" y="20111"/>
                    <a:pt x="8888" y="21866"/>
                    <a:pt x="8418" y="23638"/>
                  </a:cubicBezTo>
                  <a:cubicBezTo>
                    <a:pt x="8324" y="23951"/>
                    <a:pt x="8308" y="24296"/>
                    <a:pt x="8261" y="24609"/>
                  </a:cubicBezTo>
                  <a:cubicBezTo>
                    <a:pt x="9076" y="23246"/>
                    <a:pt x="9891" y="21882"/>
                    <a:pt x="10691" y="20518"/>
                  </a:cubicBezTo>
                  <a:cubicBezTo>
                    <a:pt x="11537" y="19061"/>
                    <a:pt x="12713" y="18026"/>
                    <a:pt x="14359" y="17556"/>
                  </a:cubicBezTo>
                  <a:cubicBezTo>
                    <a:pt x="14829" y="17415"/>
                    <a:pt x="15268" y="17305"/>
                    <a:pt x="15597" y="17713"/>
                  </a:cubicBezTo>
                  <a:cubicBezTo>
                    <a:pt x="15973" y="18152"/>
                    <a:pt x="15801" y="18622"/>
                    <a:pt x="15487" y="19045"/>
                  </a:cubicBezTo>
                  <a:cubicBezTo>
                    <a:pt x="14735" y="20064"/>
                    <a:pt x="14029" y="21161"/>
                    <a:pt x="13183" y="22086"/>
                  </a:cubicBezTo>
                  <a:cubicBezTo>
                    <a:pt x="11224" y="24218"/>
                    <a:pt x="9907" y="26757"/>
                    <a:pt x="8449" y="29202"/>
                  </a:cubicBezTo>
                  <a:cubicBezTo>
                    <a:pt x="8261" y="29500"/>
                    <a:pt x="8011" y="29766"/>
                    <a:pt x="7728" y="29986"/>
                  </a:cubicBezTo>
                  <a:cubicBezTo>
                    <a:pt x="7337" y="30268"/>
                    <a:pt x="6976" y="30189"/>
                    <a:pt x="6647" y="29813"/>
                  </a:cubicBezTo>
                  <a:cubicBezTo>
                    <a:pt x="5675" y="28716"/>
                    <a:pt x="4703" y="27635"/>
                    <a:pt x="3700" y="26569"/>
                  </a:cubicBezTo>
                  <a:cubicBezTo>
                    <a:pt x="3136" y="25973"/>
                    <a:pt x="2493" y="25440"/>
                    <a:pt x="1929" y="24829"/>
                  </a:cubicBezTo>
                  <a:cubicBezTo>
                    <a:pt x="1145" y="23982"/>
                    <a:pt x="252" y="23199"/>
                    <a:pt x="48" y="21960"/>
                  </a:cubicBezTo>
                  <a:cubicBezTo>
                    <a:pt x="1" y="21663"/>
                    <a:pt x="17" y="21130"/>
                    <a:pt x="158" y="21067"/>
                  </a:cubicBezTo>
                  <a:cubicBezTo>
                    <a:pt x="471" y="20848"/>
                    <a:pt x="910" y="20942"/>
                    <a:pt x="1177" y="21098"/>
                  </a:cubicBezTo>
                  <a:cubicBezTo>
                    <a:pt x="2948" y="22164"/>
                    <a:pt x="4343" y="23622"/>
                    <a:pt x="5424" y="25377"/>
                  </a:cubicBezTo>
                  <a:cubicBezTo>
                    <a:pt x="5706" y="25848"/>
                    <a:pt x="5957" y="26349"/>
                    <a:pt x="6380" y="26788"/>
                  </a:cubicBezTo>
                  <a:cubicBezTo>
                    <a:pt x="6318" y="26584"/>
                    <a:pt x="6255" y="26365"/>
                    <a:pt x="6161" y="26177"/>
                  </a:cubicBezTo>
                  <a:cubicBezTo>
                    <a:pt x="5393" y="24562"/>
                    <a:pt x="4641" y="22917"/>
                    <a:pt x="3810" y="21318"/>
                  </a:cubicBezTo>
                  <a:cubicBezTo>
                    <a:pt x="3387" y="20487"/>
                    <a:pt x="2791" y="19750"/>
                    <a:pt x="2321" y="18935"/>
                  </a:cubicBezTo>
                  <a:cubicBezTo>
                    <a:pt x="2086" y="18512"/>
                    <a:pt x="1913" y="18042"/>
                    <a:pt x="1819" y="17572"/>
                  </a:cubicBezTo>
                  <a:cubicBezTo>
                    <a:pt x="1678" y="16851"/>
                    <a:pt x="2180" y="16365"/>
                    <a:pt x="2869" y="16616"/>
                  </a:cubicBezTo>
                  <a:cubicBezTo>
                    <a:pt x="3402" y="16819"/>
                    <a:pt x="3967" y="17148"/>
                    <a:pt x="4311" y="17587"/>
                  </a:cubicBezTo>
                  <a:cubicBezTo>
                    <a:pt x="4829" y="18261"/>
                    <a:pt x="5221" y="19061"/>
                    <a:pt x="5550" y="19844"/>
                  </a:cubicBezTo>
                  <a:cubicBezTo>
                    <a:pt x="6083" y="21067"/>
                    <a:pt x="6521" y="22337"/>
                    <a:pt x="6976" y="23528"/>
                  </a:cubicBezTo>
                  <a:cubicBezTo>
                    <a:pt x="7791" y="20644"/>
                    <a:pt x="6427" y="14029"/>
                    <a:pt x="4123" y="9907"/>
                  </a:cubicBezTo>
                  <a:cubicBezTo>
                    <a:pt x="3622" y="9985"/>
                    <a:pt x="3120" y="10095"/>
                    <a:pt x="2603" y="10126"/>
                  </a:cubicBezTo>
                  <a:cubicBezTo>
                    <a:pt x="2086" y="10158"/>
                    <a:pt x="1412" y="10299"/>
                    <a:pt x="1035" y="10126"/>
                  </a:cubicBezTo>
                  <a:cubicBezTo>
                    <a:pt x="471" y="9515"/>
                    <a:pt x="1192" y="9311"/>
                    <a:pt x="3590" y="8637"/>
                  </a:cubicBezTo>
                  <a:cubicBezTo>
                    <a:pt x="3261" y="8230"/>
                    <a:pt x="2979" y="7854"/>
                    <a:pt x="2650" y="7524"/>
                  </a:cubicBezTo>
                  <a:cubicBezTo>
                    <a:pt x="2336" y="7180"/>
                    <a:pt x="1804" y="6992"/>
                    <a:pt x="1898" y="6396"/>
                  </a:cubicBezTo>
                  <a:cubicBezTo>
                    <a:pt x="2321" y="6129"/>
                    <a:pt x="2634" y="6302"/>
                    <a:pt x="2885" y="6615"/>
                  </a:cubicBezTo>
                  <a:cubicBezTo>
                    <a:pt x="3371" y="7242"/>
                    <a:pt x="3935" y="7822"/>
                    <a:pt x="4280" y="8512"/>
                  </a:cubicBezTo>
                  <a:cubicBezTo>
                    <a:pt x="5456" y="10847"/>
                    <a:pt x="6631" y="13199"/>
                    <a:pt x="7274" y="16020"/>
                  </a:cubicBezTo>
                  <a:cubicBezTo>
                    <a:pt x="7822" y="13120"/>
                    <a:pt x="8277" y="10456"/>
                    <a:pt x="8841" y="7822"/>
                  </a:cubicBezTo>
                  <a:cubicBezTo>
                    <a:pt x="9406" y="5205"/>
                    <a:pt x="9923" y="2587"/>
                    <a:pt x="10754" y="1"/>
                  </a:cubicBezTo>
                  <a:cubicBezTo>
                    <a:pt x="11224" y="252"/>
                    <a:pt x="11114" y="596"/>
                    <a:pt x="11051" y="926"/>
                  </a:cubicBezTo>
                  <a:cubicBezTo>
                    <a:pt x="10816" y="2148"/>
                    <a:pt x="10581" y="3355"/>
                    <a:pt x="10362" y="4578"/>
                  </a:cubicBezTo>
                  <a:cubicBezTo>
                    <a:pt x="10315" y="4813"/>
                    <a:pt x="10315" y="5079"/>
                    <a:pt x="10283" y="5377"/>
                  </a:cubicBezTo>
                  <a:cubicBezTo>
                    <a:pt x="11177" y="5173"/>
                    <a:pt x="12729" y="4452"/>
                    <a:pt x="12885" y="5393"/>
                  </a:cubicBezTo>
                  <a:cubicBezTo>
                    <a:pt x="13011" y="6082"/>
                    <a:pt x="11741" y="6302"/>
                    <a:pt x="11083" y="6365"/>
                  </a:cubicBezTo>
                  <a:cubicBezTo>
                    <a:pt x="10080" y="6474"/>
                    <a:pt x="9750" y="7007"/>
                    <a:pt x="9515" y="7916"/>
                  </a:cubicBezTo>
                  <a:cubicBezTo>
                    <a:pt x="8591" y="11835"/>
                    <a:pt x="8042" y="15800"/>
                    <a:pt x="7854" y="19813"/>
                  </a:cubicBezTo>
                  <a:cubicBezTo>
                    <a:pt x="7822" y="20440"/>
                    <a:pt x="7932" y="21067"/>
                    <a:pt x="7979" y="21694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852;p53"/>
            <p:cNvSpPr/>
            <p:nvPr/>
          </p:nvSpPr>
          <p:spPr>
            <a:xfrm>
              <a:off x="5895353" y="3126425"/>
              <a:ext cx="269757" cy="334470"/>
            </a:xfrm>
            <a:custGeom>
              <a:avLst/>
              <a:gdLst/>
              <a:ahLst/>
              <a:cxnLst/>
              <a:rect l="l" t="t" r="r" b="b"/>
              <a:pathLst>
                <a:path w="4577" h="5675" extrusionOk="0">
                  <a:moveTo>
                    <a:pt x="4577" y="5674"/>
                  </a:moveTo>
                  <a:cubicBezTo>
                    <a:pt x="3950" y="4969"/>
                    <a:pt x="2994" y="3887"/>
                    <a:pt x="2367" y="3182"/>
                  </a:cubicBezTo>
                  <a:cubicBezTo>
                    <a:pt x="1787" y="2539"/>
                    <a:pt x="1191" y="1897"/>
                    <a:pt x="643" y="1238"/>
                  </a:cubicBezTo>
                  <a:cubicBezTo>
                    <a:pt x="376" y="941"/>
                    <a:pt x="0" y="658"/>
                    <a:pt x="204" y="126"/>
                  </a:cubicBezTo>
                  <a:cubicBezTo>
                    <a:pt x="596" y="0"/>
                    <a:pt x="894" y="251"/>
                    <a:pt x="1176" y="439"/>
                  </a:cubicBezTo>
                  <a:cubicBezTo>
                    <a:pt x="1379" y="580"/>
                    <a:pt x="1536" y="752"/>
                    <a:pt x="1693" y="941"/>
                  </a:cubicBezTo>
                  <a:cubicBezTo>
                    <a:pt x="2665" y="2179"/>
                    <a:pt x="3527" y="3495"/>
                    <a:pt x="4279" y="487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853;p53"/>
            <p:cNvSpPr/>
            <p:nvPr/>
          </p:nvSpPr>
          <p:spPr>
            <a:xfrm>
              <a:off x="6639898" y="3496839"/>
              <a:ext cx="340953" cy="314137"/>
            </a:xfrm>
            <a:custGeom>
              <a:avLst/>
              <a:gdLst/>
              <a:ahLst/>
              <a:cxnLst/>
              <a:rect l="l" t="t" r="r" b="b"/>
              <a:pathLst>
                <a:path w="5785" h="5330" extrusionOk="0">
                  <a:moveTo>
                    <a:pt x="1" y="5330"/>
                  </a:moveTo>
                  <a:cubicBezTo>
                    <a:pt x="847" y="4327"/>
                    <a:pt x="1913" y="3606"/>
                    <a:pt x="2963" y="2869"/>
                  </a:cubicBezTo>
                  <a:cubicBezTo>
                    <a:pt x="3731" y="2336"/>
                    <a:pt x="4468" y="1740"/>
                    <a:pt x="5220" y="1192"/>
                  </a:cubicBezTo>
                  <a:cubicBezTo>
                    <a:pt x="5471" y="988"/>
                    <a:pt x="5675" y="753"/>
                    <a:pt x="5722" y="424"/>
                  </a:cubicBezTo>
                  <a:cubicBezTo>
                    <a:pt x="5784" y="126"/>
                    <a:pt x="5690" y="1"/>
                    <a:pt x="5377" y="48"/>
                  </a:cubicBezTo>
                  <a:cubicBezTo>
                    <a:pt x="5032" y="110"/>
                    <a:pt x="4687" y="173"/>
                    <a:pt x="4358" y="298"/>
                  </a:cubicBezTo>
                  <a:cubicBezTo>
                    <a:pt x="3182" y="753"/>
                    <a:pt x="2211" y="1505"/>
                    <a:pt x="1443" y="2493"/>
                  </a:cubicBezTo>
                  <a:cubicBezTo>
                    <a:pt x="800" y="3355"/>
                    <a:pt x="298" y="4280"/>
                    <a:pt x="1" y="533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854;p53"/>
            <p:cNvSpPr/>
            <p:nvPr/>
          </p:nvSpPr>
          <p:spPr>
            <a:xfrm>
              <a:off x="6582494" y="1777550"/>
              <a:ext cx="196026" cy="339539"/>
            </a:xfrm>
            <a:custGeom>
              <a:avLst/>
              <a:gdLst/>
              <a:ahLst/>
              <a:cxnLst/>
              <a:rect l="l" t="t" r="r" b="b"/>
              <a:pathLst>
                <a:path w="3326" h="5761" extrusionOk="0">
                  <a:moveTo>
                    <a:pt x="1812" y="0"/>
                  </a:moveTo>
                  <a:cubicBezTo>
                    <a:pt x="1041" y="0"/>
                    <a:pt x="469" y="595"/>
                    <a:pt x="363" y="1335"/>
                  </a:cubicBezTo>
                  <a:cubicBezTo>
                    <a:pt x="238" y="2307"/>
                    <a:pt x="113" y="3294"/>
                    <a:pt x="50" y="4282"/>
                  </a:cubicBezTo>
                  <a:cubicBezTo>
                    <a:pt x="0" y="5247"/>
                    <a:pt x="768" y="5761"/>
                    <a:pt x="1519" y="5761"/>
                  </a:cubicBezTo>
                  <a:cubicBezTo>
                    <a:pt x="2195" y="5761"/>
                    <a:pt x="2858" y="5346"/>
                    <a:pt x="2903" y="4470"/>
                  </a:cubicBezTo>
                  <a:cubicBezTo>
                    <a:pt x="2965" y="3482"/>
                    <a:pt x="3091" y="2511"/>
                    <a:pt x="3216" y="1539"/>
                  </a:cubicBezTo>
                  <a:cubicBezTo>
                    <a:pt x="3326" y="755"/>
                    <a:pt x="2636" y="50"/>
                    <a:pt x="1899" y="3"/>
                  </a:cubicBezTo>
                  <a:cubicBezTo>
                    <a:pt x="1870" y="1"/>
                    <a:pt x="1841" y="0"/>
                    <a:pt x="1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855;p53"/>
            <p:cNvSpPr/>
            <p:nvPr/>
          </p:nvSpPr>
          <p:spPr>
            <a:xfrm>
              <a:off x="6582611" y="1944634"/>
              <a:ext cx="373310" cy="175221"/>
            </a:xfrm>
            <a:custGeom>
              <a:avLst/>
              <a:gdLst/>
              <a:ahLst/>
              <a:cxnLst/>
              <a:rect l="l" t="t" r="r" b="b"/>
              <a:pathLst>
                <a:path w="6334" h="2973" extrusionOk="0">
                  <a:moveTo>
                    <a:pt x="4670" y="0"/>
                  </a:moveTo>
                  <a:cubicBezTo>
                    <a:pt x="4624" y="0"/>
                    <a:pt x="4577" y="2"/>
                    <a:pt x="4531" y="5"/>
                  </a:cubicBezTo>
                  <a:cubicBezTo>
                    <a:pt x="3645" y="58"/>
                    <a:pt x="2938" y="122"/>
                    <a:pt x="2071" y="122"/>
                  </a:cubicBezTo>
                  <a:cubicBezTo>
                    <a:pt x="1910" y="122"/>
                    <a:pt x="1743" y="119"/>
                    <a:pt x="1568" y="114"/>
                  </a:cubicBezTo>
                  <a:cubicBezTo>
                    <a:pt x="1557" y="114"/>
                    <a:pt x="1546" y="114"/>
                    <a:pt x="1535" y="114"/>
                  </a:cubicBezTo>
                  <a:cubicBezTo>
                    <a:pt x="781" y="114"/>
                    <a:pt x="110" y="643"/>
                    <a:pt x="48" y="1447"/>
                  </a:cubicBezTo>
                  <a:cubicBezTo>
                    <a:pt x="1" y="2199"/>
                    <a:pt x="596" y="2951"/>
                    <a:pt x="1380" y="2967"/>
                  </a:cubicBezTo>
                  <a:cubicBezTo>
                    <a:pt x="1527" y="2971"/>
                    <a:pt x="1674" y="2973"/>
                    <a:pt x="1821" y="2973"/>
                  </a:cubicBezTo>
                  <a:cubicBezTo>
                    <a:pt x="2899" y="2973"/>
                    <a:pt x="3988" y="2879"/>
                    <a:pt x="5064" y="2810"/>
                  </a:cubicBezTo>
                  <a:cubicBezTo>
                    <a:pt x="5847" y="2763"/>
                    <a:pt x="6333" y="1839"/>
                    <a:pt x="6208" y="1133"/>
                  </a:cubicBezTo>
                  <a:cubicBezTo>
                    <a:pt x="6046" y="352"/>
                    <a:pt x="5398" y="0"/>
                    <a:pt x="4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856;p53"/>
            <p:cNvSpPr/>
            <p:nvPr/>
          </p:nvSpPr>
          <p:spPr>
            <a:xfrm>
              <a:off x="6397845" y="1876917"/>
              <a:ext cx="390284" cy="225082"/>
            </a:xfrm>
            <a:custGeom>
              <a:avLst/>
              <a:gdLst/>
              <a:ahLst/>
              <a:cxnLst/>
              <a:rect l="l" t="t" r="r" b="b"/>
              <a:pathLst>
                <a:path w="6622" h="3819" extrusionOk="0">
                  <a:moveTo>
                    <a:pt x="1546" y="0"/>
                  </a:moveTo>
                  <a:cubicBezTo>
                    <a:pt x="1109" y="0"/>
                    <a:pt x="693" y="188"/>
                    <a:pt x="408" y="605"/>
                  </a:cubicBezTo>
                  <a:cubicBezTo>
                    <a:pt x="1" y="1201"/>
                    <a:pt x="111" y="2220"/>
                    <a:pt x="785" y="2596"/>
                  </a:cubicBezTo>
                  <a:cubicBezTo>
                    <a:pt x="1929" y="3223"/>
                    <a:pt x="3261" y="3803"/>
                    <a:pt x="4578" y="3818"/>
                  </a:cubicBezTo>
                  <a:cubicBezTo>
                    <a:pt x="4588" y="3818"/>
                    <a:pt x="4598" y="3819"/>
                    <a:pt x="4608" y="3819"/>
                  </a:cubicBezTo>
                  <a:cubicBezTo>
                    <a:pt x="6430" y="3819"/>
                    <a:pt x="6621" y="997"/>
                    <a:pt x="4782" y="966"/>
                  </a:cubicBezTo>
                  <a:cubicBezTo>
                    <a:pt x="4296" y="950"/>
                    <a:pt x="4045" y="872"/>
                    <a:pt x="3559" y="715"/>
                  </a:cubicBezTo>
                  <a:cubicBezTo>
                    <a:pt x="3340" y="652"/>
                    <a:pt x="3120" y="558"/>
                    <a:pt x="2901" y="464"/>
                  </a:cubicBezTo>
                  <a:cubicBezTo>
                    <a:pt x="2791" y="417"/>
                    <a:pt x="2697" y="386"/>
                    <a:pt x="2587" y="339"/>
                  </a:cubicBezTo>
                  <a:cubicBezTo>
                    <a:pt x="2560" y="326"/>
                    <a:pt x="2536" y="315"/>
                    <a:pt x="2516" y="306"/>
                  </a:cubicBezTo>
                  <a:lnTo>
                    <a:pt x="2516" y="306"/>
                  </a:lnTo>
                  <a:cubicBezTo>
                    <a:pt x="2521" y="307"/>
                    <a:pt x="2525" y="308"/>
                    <a:pt x="2526" y="308"/>
                  </a:cubicBezTo>
                  <a:cubicBezTo>
                    <a:pt x="2534" y="308"/>
                    <a:pt x="2507" y="290"/>
                    <a:pt x="2399" y="229"/>
                  </a:cubicBezTo>
                  <a:cubicBezTo>
                    <a:pt x="2127" y="80"/>
                    <a:pt x="1832" y="0"/>
                    <a:pt x="1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857;p53"/>
            <p:cNvSpPr/>
            <p:nvPr/>
          </p:nvSpPr>
          <p:spPr>
            <a:xfrm>
              <a:off x="6442225" y="1942807"/>
              <a:ext cx="335001" cy="317319"/>
            </a:xfrm>
            <a:custGeom>
              <a:avLst/>
              <a:gdLst/>
              <a:ahLst/>
              <a:cxnLst/>
              <a:rect l="l" t="t" r="r" b="b"/>
              <a:pathLst>
                <a:path w="5684" h="5384" extrusionOk="0">
                  <a:moveTo>
                    <a:pt x="3693" y="1"/>
                  </a:moveTo>
                  <a:cubicBezTo>
                    <a:pt x="3291" y="1"/>
                    <a:pt x="2891" y="185"/>
                    <a:pt x="2602" y="631"/>
                  </a:cubicBezTo>
                  <a:cubicBezTo>
                    <a:pt x="2054" y="1446"/>
                    <a:pt x="1395" y="2152"/>
                    <a:pt x="706" y="2857"/>
                  </a:cubicBezTo>
                  <a:cubicBezTo>
                    <a:pt x="173" y="3421"/>
                    <a:pt x="0" y="4236"/>
                    <a:pt x="549" y="4879"/>
                  </a:cubicBezTo>
                  <a:cubicBezTo>
                    <a:pt x="818" y="5193"/>
                    <a:pt x="1262" y="5384"/>
                    <a:pt x="1692" y="5384"/>
                  </a:cubicBezTo>
                  <a:cubicBezTo>
                    <a:pt x="2013" y="5384"/>
                    <a:pt x="2327" y="5277"/>
                    <a:pt x="2555" y="5036"/>
                  </a:cubicBezTo>
                  <a:cubicBezTo>
                    <a:pt x="3417" y="4158"/>
                    <a:pt x="4295" y="3265"/>
                    <a:pt x="4969" y="2230"/>
                  </a:cubicBezTo>
                  <a:cubicBezTo>
                    <a:pt x="5684" y="1135"/>
                    <a:pt x="4687" y="1"/>
                    <a:pt x="3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858;p53"/>
            <p:cNvSpPr/>
            <p:nvPr/>
          </p:nvSpPr>
          <p:spPr>
            <a:xfrm>
              <a:off x="6568349" y="1961313"/>
              <a:ext cx="303528" cy="334824"/>
            </a:xfrm>
            <a:custGeom>
              <a:avLst/>
              <a:gdLst/>
              <a:ahLst/>
              <a:cxnLst/>
              <a:rect l="l" t="t" r="r" b="b"/>
              <a:pathLst>
                <a:path w="5150" h="5681" extrusionOk="0">
                  <a:moveTo>
                    <a:pt x="1885" y="0"/>
                  </a:moveTo>
                  <a:cubicBezTo>
                    <a:pt x="965" y="0"/>
                    <a:pt x="1" y="921"/>
                    <a:pt x="478" y="2041"/>
                  </a:cubicBezTo>
                  <a:cubicBezTo>
                    <a:pt x="948" y="3123"/>
                    <a:pt x="1324" y="4236"/>
                    <a:pt x="2092" y="5176"/>
                  </a:cubicBezTo>
                  <a:cubicBezTo>
                    <a:pt x="2389" y="5533"/>
                    <a:pt x="2750" y="5681"/>
                    <a:pt x="3105" y="5681"/>
                  </a:cubicBezTo>
                  <a:cubicBezTo>
                    <a:pt x="4154" y="5681"/>
                    <a:pt x="5150" y="4381"/>
                    <a:pt x="4271" y="3327"/>
                  </a:cubicBezTo>
                  <a:cubicBezTo>
                    <a:pt x="3691" y="2621"/>
                    <a:pt x="3425" y="1650"/>
                    <a:pt x="3064" y="819"/>
                  </a:cubicBezTo>
                  <a:cubicBezTo>
                    <a:pt x="2815" y="241"/>
                    <a:pt x="2356" y="0"/>
                    <a:pt x="1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859;p53"/>
            <p:cNvSpPr/>
            <p:nvPr/>
          </p:nvSpPr>
          <p:spPr>
            <a:xfrm>
              <a:off x="6485602" y="1788630"/>
              <a:ext cx="287674" cy="320561"/>
            </a:xfrm>
            <a:custGeom>
              <a:avLst/>
              <a:gdLst/>
              <a:ahLst/>
              <a:cxnLst/>
              <a:rect l="l" t="t" r="r" b="b"/>
              <a:pathLst>
                <a:path w="4881" h="5439" extrusionOk="0">
                  <a:moveTo>
                    <a:pt x="1591" y="1"/>
                  </a:moveTo>
                  <a:cubicBezTo>
                    <a:pt x="1335" y="1"/>
                    <a:pt x="1080" y="64"/>
                    <a:pt x="863" y="191"/>
                  </a:cubicBezTo>
                  <a:cubicBezTo>
                    <a:pt x="158" y="598"/>
                    <a:pt x="1" y="1445"/>
                    <a:pt x="362" y="2150"/>
                  </a:cubicBezTo>
                  <a:cubicBezTo>
                    <a:pt x="800" y="3028"/>
                    <a:pt x="1239" y="3906"/>
                    <a:pt x="1741" y="4752"/>
                  </a:cubicBezTo>
                  <a:cubicBezTo>
                    <a:pt x="2034" y="5237"/>
                    <a:pt x="2470" y="5438"/>
                    <a:pt x="2906" y="5438"/>
                  </a:cubicBezTo>
                  <a:cubicBezTo>
                    <a:pt x="3892" y="5438"/>
                    <a:pt x="4881" y="4408"/>
                    <a:pt x="4217" y="3310"/>
                  </a:cubicBezTo>
                  <a:cubicBezTo>
                    <a:pt x="3700" y="2464"/>
                    <a:pt x="3261" y="1586"/>
                    <a:pt x="2822" y="708"/>
                  </a:cubicBezTo>
                  <a:cubicBezTo>
                    <a:pt x="2594" y="241"/>
                    <a:pt x="2091" y="1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860;p53"/>
            <p:cNvSpPr/>
            <p:nvPr/>
          </p:nvSpPr>
          <p:spPr>
            <a:xfrm>
              <a:off x="6565048" y="1826114"/>
              <a:ext cx="349264" cy="284727"/>
            </a:xfrm>
            <a:custGeom>
              <a:avLst/>
              <a:gdLst/>
              <a:ahLst/>
              <a:cxnLst/>
              <a:rect l="l" t="t" r="r" b="b"/>
              <a:pathLst>
                <a:path w="5926" h="4831" extrusionOk="0">
                  <a:moveTo>
                    <a:pt x="4371" y="0"/>
                  </a:moveTo>
                  <a:cubicBezTo>
                    <a:pt x="3997" y="0"/>
                    <a:pt x="3616" y="152"/>
                    <a:pt x="3293" y="401"/>
                  </a:cubicBezTo>
                  <a:cubicBezTo>
                    <a:pt x="2462" y="1060"/>
                    <a:pt x="1835" y="1561"/>
                    <a:pt x="910" y="2157"/>
                  </a:cubicBezTo>
                  <a:cubicBezTo>
                    <a:pt x="267" y="2580"/>
                    <a:pt x="1" y="3426"/>
                    <a:pt x="393" y="4116"/>
                  </a:cubicBezTo>
                  <a:cubicBezTo>
                    <a:pt x="659" y="4553"/>
                    <a:pt x="1165" y="4830"/>
                    <a:pt x="1668" y="4830"/>
                  </a:cubicBezTo>
                  <a:cubicBezTo>
                    <a:pt x="1905" y="4830"/>
                    <a:pt x="2141" y="4769"/>
                    <a:pt x="2352" y="4633"/>
                  </a:cubicBezTo>
                  <a:cubicBezTo>
                    <a:pt x="3387" y="3959"/>
                    <a:pt x="4343" y="3176"/>
                    <a:pt x="5315" y="2423"/>
                  </a:cubicBezTo>
                  <a:cubicBezTo>
                    <a:pt x="5926" y="1953"/>
                    <a:pt x="5816" y="903"/>
                    <a:pt x="5315" y="401"/>
                  </a:cubicBezTo>
                  <a:cubicBezTo>
                    <a:pt x="5034" y="121"/>
                    <a:pt x="4705" y="0"/>
                    <a:pt x="4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861;p53"/>
            <p:cNvSpPr/>
            <p:nvPr/>
          </p:nvSpPr>
          <p:spPr>
            <a:xfrm>
              <a:off x="6387708" y="1922356"/>
              <a:ext cx="385098" cy="226143"/>
            </a:xfrm>
            <a:custGeom>
              <a:avLst/>
              <a:gdLst/>
              <a:ahLst/>
              <a:cxnLst/>
              <a:rect l="l" t="t" r="r" b="b"/>
              <a:pathLst>
                <a:path w="6534" h="3837" extrusionOk="0">
                  <a:moveTo>
                    <a:pt x="4555" y="1"/>
                  </a:moveTo>
                  <a:cubicBezTo>
                    <a:pt x="4318" y="1"/>
                    <a:pt x="4065" y="73"/>
                    <a:pt x="3809" y="242"/>
                  </a:cubicBezTo>
                  <a:cubicBezTo>
                    <a:pt x="3402" y="508"/>
                    <a:pt x="3151" y="586"/>
                    <a:pt x="2665" y="727"/>
                  </a:cubicBezTo>
                  <a:cubicBezTo>
                    <a:pt x="2446" y="790"/>
                    <a:pt x="2211" y="837"/>
                    <a:pt x="1975" y="884"/>
                  </a:cubicBezTo>
                  <a:cubicBezTo>
                    <a:pt x="1866" y="916"/>
                    <a:pt x="1756" y="931"/>
                    <a:pt x="1646" y="947"/>
                  </a:cubicBezTo>
                  <a:cubicBezTo>
                    <a:pt x="1600" y="956"/>
                    <a:pt x="1565" y="962"/>
                    <a:pt x="1538" y="968"/>
                  </a:cubicBezTo>
                  <a:lnTo>
                    <a:pt x="1538" y="968"/>
                  </a:lnTo>
                  <a:cubicBezTo>
                    <a:pt x="1514" y="970"/>
                    <a:pt x="1478" y="973"/>
                    <a:pt x="1427" y="978"/>
                  </a:cubicBezTo>
                  <a:cubicBezTo>
                    <a:pt x="659" y="1041"/>
                    <a:pt x="1" y="1574"/>
                    <a:pt x="1" y="2405"/>
                  </a:cubicBezTo>
                  <a:cubicBezTo>
                    <a:pt x="1" y="3092"/>
                    <a:pt x="585" y="3836"/>
                    <a:pt x="1318" y="3836"/>
                  </a:cubicBezTo>
                  <a:cubicBezTo>
                    <a:pt x="1354" y="3836"/>
                    <a:pt x="1390" y="3835"/>
                    <a:pt x="1427" y="3831"/>
                  </a:cubicBezTo>
                  <a:cubicBezTo>
                    <a:pt x="2728" y="3721"/>
                    <a:pt x="4154" y="3439"/>
                    <a:pt x="5251" y="2718"/>
                  </a:cubicBezTo>
                  <a:cubicBezTo>
                    <a:pt x="6534" y="1867"/>
                    <a:pt x="5751" y="1"/>
                    <a:pt x="4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62;p53"/>
            <p:cNvSpPr/>
            <p:nvPr/>
          </p:nvSpPr>
          <p:spPr>
            <a:xfrm>
              <a:off x="6542888" y="1940509"/>
              <a:ext cx="195908" cy="359106"/>
            </a:xfrm>
            <a:custGeom>
              <a:avLst/>
              <a:gdLst/>
              <a:ahLst/>
              <a:cxnLst/>
              <a:rect l="l" t="t" r="r" b="b"/>
              <a:pathLst>
                <a:path w="3324" h="6093" extrusionOk="0">
                  <a:moveTo>
                    <a:pt x="1843" y="0"/>
                  </a:moveTo>
                  <a:cubicBezTo>
                    <a:pt x="1129" y="0"/>
                    <a:pt x="424" y="459"/>
                    <a:pt x="440" y="1376"/>
                  </a:cubicBezTo>
                  <a:cubicBezTo>
                    <a:pt x="455" y="2363"/>
                    <a:pt x="299" y="3319"/>
                    <a:pt x="126" y="4291"/>
                  </a:cubicBezTo>
                  <a:cubicBezTo>
                    <a:pt x="1" y="5059"/>
                    <a:pt x="330" y="5827"/>
                    <a:pt x="1129" y="6047"/>
                  </a:cubicBezTo>
                  <a:cubicBezTo>
                    <a:pt x="1242" y="6077"/>
                    <a:pt x="1361" y="6092"/>
                    <a:pt x="1481" y="6092"/>
                  </a:cubicBezTo>
                  <a:cubicBezTo>
                    <a:pt x="2104" y="6092"/>
                    <a:pt x="2780" y="5700"/>
                    <a:pt x="2885" y="5043"/>
                  </a:cubicBezTo>
                  <a:cubicBezTo>
                    <a:pt x="3104" y="3837"/>
                    <a:pt x="3324" y="2614"/>
                    <a:pt x="3292" y="1376"/>
                  </a:cubicBezTo>
                  <a:cubicBezTo>
                    <a:pt x="3277" y="459"/>
                    <a:pt x="2556" y="0"/>
                    <a:pt x="1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863;p53"/>
            <p:cNvSpPr/>
            <p:nvPr/>
          </p:nvSpPr>
          <p:spPr>
            <a:xfrm>
              <a:off x="6550255" y="1946226"/>
              <a:ext cx="399537" cy="262095"/>
            </a:xfrm>
            <a:custGeom>
              <a:avLst/>
              <a:gdLst/>
              <a:ahLst/>
              <a:cxnLst/>
              <a:rect l="l" t="t" r="r" b="b"/>
              <a:pathLst>
                <a:path w="6779" h="4447" extrusionOk="0">
                  <a:moveTo>
                    <a:pt x="2015" y="0"/>
                  </a:moveTo>
                  <a:cubicBezTo>
                    <a:pt x="806" y="0"/>
                    <a:pt x="0" y="1877"/>
                    <a:pt x="1302" y="2705"/>
                  </a:cubicBezTo>
                  <a:cubicBezTo>
                    <a:pt x="2305" y="3332"/>
                    <a:pt x="3246" y="4037"/>
                    <a:pt x="4406" y="4382"/>
                  </a:cubicBezTo>
                  <a:cubicBezTo>
                    <a:pt x="4556" y="4426"/>
                    <a:pt x="4700" y="4446"/>
                    <a:pt x="4835" y="4446"/>
                  </a:cubicBezTo>
                  <a:cubicBezTo>
                    <a:pt x="6287" y="4446"/>
                    <a:pt x="6779" y="2097"/>
                    <a:pt x="5158" y="1623"/>
                  </a:cubicBezTo>
                  <a:cubicBezTo>
                    <a:pt x="4280" y="1373"/>
                    <a:pt x="3528" y="730"/>
                    <a:pt x="2744" y="228"/>
                  </a:cubicBezTo>
                  <a:cubicBezTo>
                    <a:pt x="2494" y="69"/>
                    <a:pt x="2247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864;p53"/>
            <p:cNvSpPr/>
            <p:nvPr/>
          </p:nvSpPr>
          <p:spPr>
            <a:xfrm>
              <a:off x="6560451" y="1960606"/>
              <a:ext cx="202391" cy="143218"/>
            </a:xfrm>
            <a:custGeom>
              <a:avLst/>
              <a:gdLst/>
              <a:ahLst/>
              <a:cxnLst/>
              <a:rect l="l" t="t" r="r" b="b"/>
              <a:pathLst>
                <a:path w="3434" h="2430" extrusionOk="0">
                  <a:moveTo>
                    <a:pt x="1709" y="0"/>
                  </a:moveTo>
                  <a:cubicBezTo>
                    <a:pt x="1" y="0"/>
                    <a:pt x="1" y="2430"/>
                    <a:pt x="1709" y="2430"/>
                  </a:cubicBezTo>
                  <a:cubicBezTo>
                    <a:pt x="3433" y="2430"/>
                    <a:pt x="3433" y="0"/>
                    <a:pt x="1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865;p53"/>
            <p:cNvSpPr/>
            <p:nvPr/>
          </p:nvSpPr>
          <p:spPr>
            <a:xfrm>
              <a:off x="7021394" y="2562581"/>
              <a:ext cx="294805" cy="318675"/>
            </a:xfrm>
            <a:custGeom>
              <a:avLst/>
              <a:gdLst/>
              <a:ahLst/>
              <a:cxnLst/>
              <a:rect l="l" t="t" r="r" b="b"/>
              <a:pathLst>
                <a:path w="5002" h="5407" extrusionOk="0">
                  <a:moveTo>
                    <a:pt x="3352" y="1"/>
                  </a:moveTo>
                  <a:cubicBezTo>
                    <a:pt x="2839" y="1"/>
                    <a:pt x="2353" y="294"/>
                    <a:pt x="2054" y="758"/>
                  </a:cubicBezTo>
                  <a:cubicBezTo>
                    <a:pt x="1537" y="1589"/>
                    <a:pt x="1020" y="2435"/>
                    <a:pt x="565" y="3313"/>
                  </a:cubicBezTo>
                  <a:cubicBezTo>
                    <a:pt x="1" y="4421"/>
                    <a:pt x="986" y="5406"/>
                    <a:pt x="1941" y="5406"/>
                  </a:cubicBezTo>
                  <a:cubicBezTo>
                    <a:pt x="2391" y="5406"/>
                    <a:pt x="2834" y="5188"/>
                    <a:pt x="3105" y="4661"/>
                  </a:cubicBezTo>
                  <a:cubicBezTo>
                    <a:pt x="3543" y="3783"/>
                    <a:pt x="4061" y="2937"/>
                    <a:pt x="4578" y="2106"/>
                  </a:cubicBezTo>
                  <a:cubicBezTo>
                    <a:pt x="5001" y="1432"/>
                    <a:pt x="4641" y="507"/>
                    <a:pt x="3998" y="163"/>
                  </a:cubicBezTo>
                  <a:cubicBezTo>
                    <a:pt x="3786" y="52"/>
                    <a:pt x="3567" y="1"/>
                    <a:pt x="3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866;p53"/>
            <p:cNvSpPr/>
            <p:nvPr/>
          </p:nvSpPr>
          <p:spPr>
            <a:xfrm>
              <a:off x="7034360" y="2713871"/>
              <a:ext cx="370481" cy="241938"/>
            </a:xfrm>
            <a:custGeom>
              <a:avLst/>
              <a:gdLst/>
              <a:ahLst/>
              <a:cxnLst/>
              <a:rect l="l" t="t" r="r" b="b"/>
              <a:pathLst>
                <a:path w="6286" h="4105" extrusionOk="0">
                  <a:moveTo>
                    <a:pt x="1620" y="1"/>
                  </a:moveTo>
                  <a:cubicBezTo>
                    <a:pt x="1109" y="1"/>
                    <a:pt x="618" y="256"/>
                    <a:pt x="345" y="746"/>
                  </a:cubicBezTo>
                  <a:cubicBezTo>
                    <a:pt x="1" y="1404"/>
                    <a:pt x="236" y="2345"/>
                    <a:pt x="941" y="2674"/>
                  </a:cubicBezTo>
                  <a:cubicBezTo>
                    <a:pt x="2054" y="3207"/>
                    <a:pt x="3214" y="3614"/>
                    <a:pt x="4374" y="4038"/>
                  </a:cubicBezTo>
                  <a:cubicBezTo>
                    <a:pt x="4491" y="4084"/>
                    <a:pt x="4612" y="4105"/>
                    <a:pt x="4732" y="4105"/>
                  </a:cubicBezTo>
                  <a:cubicBezTo>
                    <a:pt x="5348" y="4105"/>
                    <a:pt x="5954" y="3552"/>
                    <a:pt x="6098" y="2987"/>
                  </a:cubicBezTo>
                  <a:cubicBezTo>
                    <a:pt x="6286" y="2157"/>
                    <a:pt x="5753" y="1530"/>
                    <a:pt x="5032" y="1263"/>
                  </a:cubicBezTo>
                  <a:cubicBezTo>
                    <a:pt x="4045" y="887"/>
                    <a:pt x="3276" y="621"/>
                    <a:pt x="2289" y="150"/>
                  </a:cubicBezTo>
                  <a:cubicBezTo>
                    <a:pt x="2074" y="50"/>
                    <a:pt x="1845" y="1"/>
                    <a:pt x="1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867;p53"/>
            <p:cNvSpPr/>
            <p:nvPr/>
          </p:nvSpPr>
          <p:spPr>
            <a:xfrm>
              <a:off x="6898575" y="2624476"/>
              <a:ext cx="367652" cy="241922"/>
            </a:xfrm>
            <a:custGeom>
              <a:avLst/>
              <a:gdLst/>
              <a:ahLst/>
              <a:cxnLst/>
              <a:rect l="l" t="t" r="r" b="b"/>
              <a:pathLst>
                <a:path w="6238" h="5002" extrusionOk="0">
                  <a:moveTo>
                    <a:pt x="1653" y="1"/>
                  </a:moveTo>
                  <a:cubicBezTo>
                    <a:pt x="1413" y="1"/>
                    <a:pt x="1166" y="67"/>
                    <a:pt x="925" y="213"/>
                  </a:cubicBezTo>
                  <a:cubicBezTo>
                    <a:pt x="314" y="589"/>
                    <a:pt x="0" y="1561"/>
                    <a:pt x="471" y="2188"/>
                  </a:cubicBezTo>
                  <a:cubicBezTo>
                    <a:pt x="1254" y="3223"/>
                    <a:pt x="2242" y="4289"/>
                    <a:pt x="3433" y="4853"/>
                  </a:cubicBezTo>
                  <a:cubicBezTo>
                    <a:pt x="3652" y="4956"/>
                    <a:pt x="3866" y="5002"/>
                    <a:pt x="4068" y="5002"/>
                  </a:cubicBezTo>
                  <a:cubicBezTo>
                    <a:pt x="5401" y="5002"/>
                    <a:pt x="6237" y="3010"/>
                    <a:pt x="4781" y="2329"/>
                  </a:cubicBezTo>
                  <a:cubicBezTo>
                    <a:pt x="4327" y="2126"/>
                    <a:pt x="4138" y="1937"/>
                    <a:pt x="3762" y="1608"/>
                  </a:cubicBezTo>
                  <a:cubicBezTo>
                    <a:pt x="3590" y="1452"/>
                    <a:pt x="3417" y="1279"/>
                    <a:pt x="3261" y="1107"/>
                  </a:cubicBezTo>
                  <a:cubicBezTo>
                    <a:pt x="3182" y="1028"/>
                    <a:pt x="3104" y="934"/>
                    <a:pt x="3041" y="856"/>
                  </a:cubicBezTo>
                  <a:cubicBezTo>
                    <a:pt x="3010" y="821"/>
                    <a:pt x="2985" y="795"/>
                    <a:pt x="2966" y="775"/>
                  </a:cubicBezTo>
                  <a:lnTo>
                    <a:pt x="2966" y="775"/>
                  </a:lnTo>
                  <a:cubicBezTo>
                    <a:pt x="2952" y="755"/>
                    <a:pt x="2931" y="725"/>
                    <a:pt x="2900" y="684"/>
                  </a:cubicBezTo>
                  <a:cubicBezTo>
                    <a:pt x="2587" y="266"/>
                    <a:pt x="2134" y="1"/>
                    <a:pt x="1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868;p53"/>
            <p:cNvSpPr/>
            <p:nvPr/>
          </p:nvSpPr>
          <p:spPr>
            <a:xfrm>
              <a:off x="6857904" y="2702260"/>
              <a:ext cx="391463" cy="255258"/>
            </a:xfrm>
            <a:custGeom>
              <a:avLst/>
              <a:gdLst/>
              <a:ahLst/>
              <a:cxnLst/>
              <a:rect l="l" t="t" r="r" b="b"/>
              <a:pathLst>
                <a:path w="6642" h="4331" extrusionOk="0">
                  <a:moveTo>
                    <a:pt x="4591" y="1"/>
                  </a:moveTo>
                  <a:cubicBezTo>
                    <a:pt x="4351" y="1"/>
                    <a:pt x="4097" y="72"/>
                    <a:pt x="3841" y="238"/>
                  </a:cubicBezTo>
                  <a:cubicBezTo>
                    <a:pt x="3010" y="771"/>
                    <a:pt x="2117" y="1147"/>
                    <a:pt x="1208" y="1507"/>
                  </a:cubicBezTo>
                  <a:cubicBezTo>
                    <a:pt x="487" y="1789"/>
                    <a:pt x="1" y="2479"/>
                    <a:pt x="236" y="3279"/>
                  </a:cubicBezTo>
                  <a:cubicBezTo>
                    <a:pt x="402" y="3841"/>
                    <a:pt x="996" y="4330"/>
                    <a:pt x="1600" y="4330"/>
                  </a:cubicBezTo>
                  <a:cubicBezTo>
                    <a:pt x="1737" y="4330"/>
                    <a:pt x="1874" y="4305"/>
                    <a:pt x="2007" y="4250"/>
                  </a:cubicBezTo>
                  <a:cubicBezTo>
                    <a:pt x="3151" y="3796"/>
                    <a:pt x="4311" y="3341"/>
                    <a:pt x="5346" y="2667"/>
                  </a:cubicBezTo>
                  <a:cubicBezTo>
                    <a:pt x="6642" y="1842"/>
                    <a:pt x="5806" y="1"/>
                    <a:pt x="4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869;p53"/>
            <p:cNvSpPr/>
            <p:nvPr/>
          </p:nvSpPr>
          <p:spPr>
            <a:xfrm>
              <a:off x="7037130" y="2726247"/>
              <a:ext cx="198148" cy="349794"/>
            </a:xfrm>
            <a:custGeom>
              <a:avLst/>
              <a:gdLst/>
              <a:ahLst/>
              <a:cxnLst/>
              <a:rect l="l" t="t" r="r" b="b"/>
              <a:pathLst>
                <a:path w="3362" h="5935" extrusionOk="0">
                  <a:moveTo>
                    <a:pt x="1611" y="1"/>
                  </a:moveTo>
                  <a:cubicBezTo>
                    <a:pt x="883" y="1"/>
                    <a:pt x="134" y="479"/>
                    <a:pt x="126" y="1414"/>
                  </a:cubicBezTo>
                  <a:cubicBezTo>
                    <a:pt x="110" y="2605"/>
                    <a:pt x="1" y="3781"/>
                    <a:pt x="314" y="4941"/>
                  </a:cubicBezTo>
                  <a:cubicBezTo>
                    <a:pt x="511" y="5636"/>
                    <a:pt x="1053" y="5935"/>
                    <a:pt x="1608" y="5935"/>
                  </a:cubicBezTo>
                  <a:cubicBezTo>
                    <a:pt x="2469" y="5935"/>
                    <a:pt x="3362" y="5217"/>
                    <a:pt x="3057" y="4141"/>
                  </a:cubicBezTo>
                  <a:cubicBezTo>
                    <a:pt x="2822" y="3263"/>
                    <a:pt x="2963" y="2260"/>
                    <a:pt x="2979" y="1351"/>
                  </a:cubicBezTo>
                  <a:cubicBezTo>
                    <a:pt x="2994" y="444"/>
                    <a:pt x="2312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870;p53"/>
            <p:cNvSpPr/>
            <p:nvPr/>
          </p:nvSpPr>
          <p:spPr>
            <a:xfrm>
              <a:off x="7027877" y="2527337"/>
              <a:ext cx="189071" cy="339893"/>
            </a:xfrm>
            <a:custGeom>
              <a:avLst/>
              <a:gdLst/>
              <a:ahLst/>
              <a:cxnLst/>
              <a:rect l="l" t="t" r="r" b="b"/>
              <a:pathLst>
                <a:path w="3208" h="5767" extrusionOk="0">
                  <a:moveTo>
                    <a:pt x="1440" y="1"/>
                  </a:moveTo>
                  <a:cubicBezTo>
                    <a:pt x="1394" y="1"/>
                    <a:pt x="1348" y="3"/>
                    <a:pt x="1302" y="8"/>
                  </a:cubicBezTo>
                  <a:cubicBezTo>
                    <a:pt x="487" y="102"/>
                    <a:pt x="1" y="808"/>
                    <a:pt x="32" y="1591"/>
                  </a:cubicBezTo>
                  <a:cubicBezTo>
                    <a:pt x="64" y="2579"/>
                    <a:pt x="111" y="3566"/>
                    <a:pt x="236" y="4538"/>
                  </a:cubicBezTo>
                  <a:cubicBezTo>
                    <a:pt x="344" y="5377"/>
                    <a:pt x="996" y="5767"/>
                    <a:pt x="1651" y="5767"/>
                  </a:cubicBezTo>
                  <a:cubicBezTo>
                    <a:pt x="2427" y="5767"/>
                    <a:pt x="3208" y="5219"/>
                    <a:pt x="3089" y="4225"/>
                  </a:cubicBezTo>
                  <a:cubicBezTo>
                    <a:pt x="2963" y="3253"/>
                    <a:pt x="2916" y="2265"/>
                    <a:pt x="2869" y="1278"/>
                  </a:cubicBezTo>
                  <a:cubicBezTo>
                    <a:pt x="2840" y="543"/>
                    <a:pt x="2135" y="1"/>
                    <a:pt x="1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871;p53"/>
            <p:cNvSpPr/>
            <p:nvPr/>
          </p:nvSpPr>
          <p:spPr>
            <a:xfrm>
              <a:off x="7037130" y="2661182"/>
              <a:ext cx="373251" cy="209228"/>
            </a:xfrm>
            <a:custGeom>
              <a:avLst/>
              <a:gdLst/>
              <a:ahLst/>
              <a:cxnLst/>
              <a:rect l="l" t="t" r="r" b="b"/>
              <a:pathLst>
                <a:path w="6333" h="3550" extrusionOk="0">
                  <a:moveTo>
                    <a:pt x="4727" y="0"/>
                  </a:moveTo>
                  <a:cubicBezTo>
                    <a:pt x="4565" y="0"/>
                    <a:pt x="4398" y="20"/>
                    <a:pt x="4233" y="57"/>
                  </a:cubicBezTo>
                  <a:cubicBezTo>
                    <a:pt x="3214" y="308"/>
                    <a:pt x="2430" y="527"/>
                    <a:pt x="1349" y="684"/>
                  </a:cubicBezTo>
                  <a:cubicBezTo>
                    <a:pt x="581" y="809"/>
                    <a:pt x="1" y="1468"/>
                    <a:pt x="79" y="2267"/>
                  </a:cubicBezTo>
                  <a:cubicBezTo>
                    <a:pt x="151" y="2962"/>
                    <a:pt x="785" y="3549"/>
                    <a:pt x="1486" y="3549"/>
                  </a:cubicBezTo>
                  <a:cubicBezTo>
                    <a:pt x="1544" y="3549"/>
                    <a:pt x="1603" y="3545"/>
                    <a:pt x="1662" y="3537"/>
                  </a:cubicBezTo>
                  <a:cubicBezTo>
                    <a:pt x="2869" y="3349"/>
                    <a:pt x="4060" y="3019"/>
                    <a:pt x="5251" y="2737"/>
                  </a:cubicBezTo>
                  <a:cubicBezTo>
                    <a:pt x="6020" y="2549"/>
                    <a:pt x="6333" y="1546"/>
                    <a:pt x="6082" y="888"/>
                  </a:cubicBezTo>
                  <a:cubicBezTo>
                    <a:pt x="5849" y="261"/>
                    <a:pt x="5316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872;p53"/>
            <p:cNvSpPr/>
            <p:nvPr/>
          </p:nvSpPr>
          <p:spPr>
            <a:xfrm>
              <a:off x="6843111" y="2660357"/>
              <a:ext cx="394763" cy="194965"/>
            </a:xfrm>
            <a:custGeom>
              <a:avLst/>
              <a:gdLst/>
              <a:ahLst/>
              <a:cxnLst/>
              <a:rect l="l" t="t" r="r" b="b"/>
              <a:pathLst>
                <a:path w="6698" h="3308" extrusionOk="0">
                  <a:moveTo>
                    <a:pt x="1583" y="1"/>
                  </a:moveTo>
                  <a:cubicBezTo>
                    <a:pt x="1042" y="1"/>
                    <a:pt x="540" y="261"/>
                    <a:pt x="299" y="823"/>
                  </a:cubicBezTo>
                  <a:cubicBezTo>
                    <a:pt x="1" y="1482"/>
                    <a:pt x="267" y="2453"/>
                    <a:pt x="1020" y="2704"/>
                  </a:cubicBezTo>
                  <a:cubicBezTo>
                    <a:pt x="1973" y="3034"/>
                    <a:pt x="3051" y="3307"/>
                    <a:pt x="4096" y="3307"/>
                  </a:cubicBezTo>
                  <a:cubicBezTo>
                    <a:pt x="4391" y="3307"/>
                    <a:pt x="4683" y="3285"/>
                    <a:pt x="4970" y="3237"/>
                  </a:cubicBezTo>
                  <a:cubicBezTo>
                    <a:pt x="6698" y="2969"/>
                    <a:pt x="6514" y="378"/>
                    <a:pt x="4917" y="378"/>
                  </a:cubicBezTo>
                  <a:cubicBezTo>
                    <a:pt x="4834" y="378"/>
                    <a:pt x="4747" y="385"/>
                    <a:pt x="4656" y="400"/>
                  </a:cubicBezTo>
                  <a:cubicBezTo>
                    <a:pt x="4460" y="432"/>
                    <a:pt x="4302" y="446"/>
                    <a:pt x="4151" y="446"/>
                  </a:cubicBezTo>
                  <a:cubicBezTo>
                    <a:pt x="3927" y="446"/>
                    <a:pt x="3717" y="416"/>
                    <a:pt x="3418" y="369"/>
                  </a:cubicBezTo>
                  <a:cubicBezTo>
                    <a:pt x="3183" y="337"/>
                    <a:pt x="2948" y="290"/>
                    <a:pt x="2713" y="243"/>
                  </a:cubicBezTo>
                  <a:cubicBezTo>
                    <a:pt x="2603" y="212"/>
                    <a:pt x="2493" y="196"/>
                    <a:pt x="2383" y="165"/>
                  </a:cubicBezTo>
                  <a:cubicBezTo>
                    <a:pt x="2349" y="156"/>
                    <a:pt x="2321" y="149"/>
                    <a:pt x="2297" y="143"/>
                  </a:cubicBezTo>
                  <a:lnTo>
                    <a:pt x="2297" y="143"/>
                  </a:lnTo>
                  <a:cubicBezTo>
                    <a:pt x="2276" y="135"/>
                    <a:pt x="2239" y="122"/>
                    <a:pt x="2180" y="102"/>
                  </a:cubicBezTo>
                  <a:cubicBezTo>
                    <a:pt x="1983" y="35"/>
                    <a:pt x="1780" y="1"/>
                    <a:pt x="1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873;p53"/>
            <p:cNvSpPr/>
            <p:nvPr/>
          </p:nvSpPr>
          <p:spPr>
            <a:xfrm>
              <a:off x="6929983" y="2695129"/>
              <a:ext cx="294864" cy="335590"/>
            </a:xfrm>
            <a:custGeom>
              <a:avLst/>
              <a:gdLst/>
              <a:ahLst/>
              <a:cxnLst/>
              <a:rect l="l" t="t" r="r" b="b"/>
              <a:pathLst>
                <a:path w="5003" h="5694" extrusionOk="0">
                  <a:moveTo>
                    <a:pt x="3122" y="0"/>
                  </a:moveTo>
                  <a:cubicBezTo>
                    <a:pt x="2636" y="0"/>
                    <a:pt x="2161" y="245"/>
                    <a:pt x="1913" y="829"/>
                  </a:cubicBezTo>
                  <a:cubicBezTo>
                    <a:pt x="1536" y="1738"/>
                    <a:pt x="988" y="2553"/>
                    <a:pt x="455" y="3353"/>
                  </a:cubicBezTo>
                  <a:cubicBezTo>
                    <a:pt x="16" y="4011"/>
                    <a:pt x="0" y="4842"/>
                    <a:pt x="643" y="5375"/>
                  </a:cubicBezTo>
                  <a:cubicBezTo>
                    <a:pt x="892" y="5581"/>
                    <a:pt x="1241" y="5693"/>
                    <a:pt x="1588" y="5693"/>
                  </a:cubicBezTo>
                  <a:cubicBezTo>
                    <a:pt x="2005" y="5693"/>
                    <a:pt x="2418" y="5530"/>
                    <a:pt x="2649" y="5171"/>
                  </a:cubicBezTo>
                  <a:cubicBezTo>
                    <a:pt x="3339" y="4152"/>
                    <a:pt x="4044" y="3133"/>
                    <a:pt x="4530" y="1989"/>
                  </a:cubicBezTo>
                  <a:cubicBezTo>
                    <a:pt x="5002" y="880"/>
                    <a:pt x="4043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874;p53"/>
            <p:cNvSpPr/>
            <p:nvPr/>
          </p:nvSpPr>
          <p:spPr>
            <a:xfrm>
              <a:off x="7019567" y="2709804"/>
              <a:ext cx="341955" cy="319500"/>
            </a:xfrm>
            <a:custGeom>
              <a:avLst/>
              <a:gdLst/>
              <a:ahLst/>
              <a:cxnLst/>
              <a:rect l="l" t="t" r="r" b="b"/>
              <a:pathLst>
                <a:path w="5802" h="5421" extrusionOk="0">
                  <a:moveTo>
                    <a:pt x="1985" y="0"/>
                  </a:moveTo>
                  <a:cubicBezTo>
                    <a:pt x="988" y="0"/>
                    <a:pt x="1" y="1169"/>
                    <a:pt x="722" y="2273"/>
                  </a:cubicBezTo>
                  <a:cubicBezTo>
                    <a:pt x="1380" y="3260"/>
                    <a:pt x="1944" y="4295"/>
                    <a:pt x="2869" y="5078"/>
                  </a:cubicBezTo>
                  <a:cubicBezTo>
                    <a:pt x="3153" y="5319"/>
                    <a:pt x="3454" y="5420"/>
                    <a:pt x="3740" y="5420"/>
                  </a:cubicBezTo>
                  <a:cubicBezTo>
                    <a:pt x="4876" y="5420"/>
                    <a:pt x="5801" y="3820"/>
                    <a:pt x="4687" y="2868"/>
                  </a:cubicBezTo>
                  <a:cubicBezTo>
                    <a:pt x="3982" y="2273"/>
                    <a:pt x="3559" y="1379"/>
                    <a:pt x="3057" y="611"/>
                  </a:cubicBezTo>
                  <a:cubicBezTo>
                    <a:pt x="2766" y="179"/>
                    <a:pt x="2375" y="0"/>
                    <a:pt x="1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875;p53"/>
            <p:cNvSpPr/>
            <p:nvPr/>
          </p:nvSpPr>
          <p:spPr>
            <a:xfrm>
              <a:off x="7014263" y="2718350"/>
              <a:ext cx="218422" cy="146401"/>
            </a:xfrm>
            <a:custGeom>
              <a:avLst/>
              <a:gdLst/>
              <a:ahLst/>
              <a:cxnLst/>
              <a:rect l="l" t="t" r="r" b="b"/>
              <a:pathLst>
                <a:path w="3706" h="2484" extrusionOk="0">
                  <a:moveTo>
                    <a:pt x="1754" y="1"/>
                  </a:moveTo>
                  <a:cubicBezTo>
                    <a:pt x="561" y="1"/>
                    <a:pt x="1" y="1750"/>
                    <a:pt x="1345" y="2347"/>
                  </a:cubicBezTo>
                  <a:cubicBezTo>
                    <a:pt x="1555" y="2442"/>
                    <a:pt x="1755" y="2484"/>
                    <a:pt x="1940" y="2484"/>
                  </a:cubicBezTo>
                  <a:cubicBezTo>
                    <a:pt x="3135" y="2484"/>
                    <a:pt x="3705" y="734"/>
                    <a:pt x="2348" y="137"/>
                  </a:cubicBezTo>
                  <a:cubicBezTo>
                    <a:pt x="2138" y="43"/>
                    <a:pt x="1938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876;p53"/>
            <p:cNvSpPr/>
            <p:nvPr/>
          </p:nvSpPr>
          <p:spPr>
            <a:xfrm>
              <a:off x="5972795" y="2168298"/>
              <a:ext cx="176636" cy="304943"/>
            </a:xfrm>
            <a:custGeom>
              <a:avLst/>
              <a:gdLst/>
              <a:ahLst/>
              <a:cxnLst/>
              <a:rect l="l" t="t" r="r" b="b"/>
              <a:pathLst>
                <a:path w="2997" h="5174" extrusionOk="0">
                  <a:moveTo>
                    <a:pt x="1624" y="0"/>
                  </a:moveTo>
                  <a:cubicBezTo>
                    <a:pt x="931" y="0"/>
                    <a:pt x="422" y="532"/>
                    <a:pt x="332" y="1194"/>
                  </a:cubicBezTo>
                  <a:cubicBezTo>
                    <a:pt x="207" y="2072"/>
                    <a:pt x="97" y="2950"/>
                    <a:pt x="50" y="3843"/>
                  </a:cubicBezTo>
                  <a:cubicBezTo>
                    <a:pt x="0" y="4711"/>
                    <a:pt x="691" y="5173"/>
                    <a:pt x="1369" y="5173"/>
                  </a:cubicBezTo>
                  <a:cubicBezTo>
                    <a:pt x="1978" y="5173"/>
                    <a:pt x="2576" y="4801"/>
                    <a:pt x="2620" y="4015"/>
                  </a:cubicBezTo>
                  <a:cubicBezTo>
                    <a:pt x="2667" y="3138"/>
                    <a:pt x="2777" y="2244"/>
                    <a:pt x="2902" y="1367"/>
                  </a:cubicBezTo>
                  <a:cubicBezTo>
                    <a:pt x="2997" y="677"/>
                    <a:pt x="2370" y="50"/>
                    <a:pt x="1711" y="3"/>
                  </a:cubicBezTo>
                  <a:cubicBezTo>
                    <a:pt x="1682" y="1"/>
                    <a:pt x="1652" y="0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77;p53"/>
            <p:cNvSpPr/>
            <p:nvPr/>
          </p:nvSpPr>
          <p:spPr>
            <a:xfrm>
              <a:off x="5972913" y="2317937"/>
              <a:ext cx="336356" cy="157599"/>
            </a:xfrm>
            <a:custGeom>
              <a:avLst/>
              <a:gdLst/>
              <a:ahLst/>
              <a:cxnLst/>
              <a:rect l="l" t="t" r="r" b="b"/>
              <a:pathLst>
                <a:path w="5707" h="2674" extrusionOk="0">
                  <a:moveTo>
                    <a:pt x="4175" y="1"/>
                  </a:moveTo>
                  <a:cubicBezTo>
                    <a:pt x="4142" y="1"/>
                    <a:pt x="4109" y="2"/>
                    <a:pt x="4076" y="3"/>
                  </a:cubicBezTo>
                  <a:cubicBezTo>
                    <a:pt x="3235" y="59"/>
                    <a:pt x="2569" y="115"/>
                    <a:pt x="1732" y="115"/>
                  </a:cubicBezTo>
                  <a:cubicBezTo>
                    <a:pt x="1633" y="115"/>
                    <a:pt x="1531" y="114"/>
                    <a:pt x="1427" y="113"/>
                  </a:cubicBezTo>
                  <a:cubicBezTo>
                    <a:pt x="1416" y="113"/>
                    <a:pt x="1405" y="112"/>
                    <a:pt x="1394" y="112"/>
                  </a:cubicBezTo>
                  <a:cubicBezTo>
                    <a:pt x="702" y="112"/>
                    <a:pt x="94" y="594"/>
                    <a:pt x="48" y="1304"/>
                  </a:cubicBezTo>
                  <a:cubicBezTo>
                    <a:pt x="1" y="1978"/>
                    <a:pt x="549" y="2652"/>
                    <a:pt x="1239" y="2668"/>
                  </a:cubicBezTo>
                  <a:cubicBezTo>
                    <a:pt x="1391" y="2672"/>
                    <a:pt x="1543" y="2674"/>
                    <a:pt x="1695" y="2674"/>
                  </a:cubicBezTo>
                  <a:cubicBezTo>
                    <a:pt x="2652" y="2674"/>
                    <a:pt x="3601" y="2596"/>
                    <a:pt x="4562" y="2542"/>
                  </a:cubicBezTo>
                  <a:cubicBezTo>
                    <a:pt x="5267" y="2495"/>
                    <a:pt x="5706" y="1649"/>
                    <a:pt x="5581" y="1038"/>
                  </a:cubicBezTo>
                  <a:cubicBezTo>
                    <a:pt x="5446" y="306"/>
                    <a:pt x="4842" y="1"/>
                    <a:pt x="4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78;p53"/>
            <p:cNvSpPr/>
            <p:nvPr/>
          </p:nvSpPr>
          <p:spPr>
            <a:xfrm>
              <a:off x="5806653" y="2257232"/>
              <a:ext cx="351444" cy="202274"/>
            </a:xfrm>
            <a:custGeom>
              <a:avLst/>
              <a:gdLst/>
              <a:ahLst/>
              <a:cxnLst/>
              <a:rect l="l" t="t" r="r" b="b"/>
              <a:pathLst>
                <a:path w="5963" h="3432" extrusionOk="0">
                  <a:moveTo>
                    <a:pt x="1402" y="1"/>
                  </a:moveTo>
                  <a:cubicBezTo>
                    <a:pt x="1009" y="1"/>
                    <a:pt x="633" y="168"/>
                    <a:pt x="377" y="547"/>
                  </a:cubicBezTo>
                  <a:cubicBezTo>
                    <a:pt x="0" y="1080"/>
                    <a:pt x="94" y="1989"/>
                    <a:pt x="706" y="2334"/>
                  </a:cubicBezTo>
                  <a:cubicBezTo>
                    <a:pt x="1740" y="2898"/>
                    <a:pt x="2947" y="3416"/>
                    <a:pt x="4138" y="3431"/>
                  </a:cubicBezTo>
                  <a:cubicBezTo>
                    <a:pt x="4148" y="3431"/>
                    <a:pt x="4158" y="3432"/>
                    <a:pt x="4168" y="3432"/>
                  </a:cubicBezTo>
                  <a:cubicBezTo>
                    <a:pt x="5786" y="3432"/>
                    <a:pt x="5962" y="892"/>
                    <a:pt x="4311" y="876"/>
                  </a:cubicBezTo>
                  <a:cubicBezTo>
                    <a:pt x="3872" y="861"/>
                    <a:pt x="3637" y="782"/>
                    <a:pt x="3214" y="641"/>
                  </a:cubicBezTo>
                  <a:cubicBezTo>
                    <a:pt x="3010" y="579"/>
                    <a:pt x="2806" y="500"/>
                    <a:pt x="2618" y="422"/>
                  </a:cubicBezTo>
                  <a:cubicBezTo>
                    <a:pt x="2524" y="375"/>
                    <a:pt x="2430" y="343"/>
                    <a:pt x="2336" y="296"/>
                  </a:cubicBezTo>
                  <a:cubicBezTo>
                    <a:pt x="2307" y="284"/>
                    <a:pt x="2283" y="273"/>
                    <a:pt x="2263" y="264"/>
                  </a:cubicBezTo>
                  <a:lnTo>
                    <a:pt x="2263" y="264"/>
                  </a:lnTo>
                  <a:cubicBezTo>
                    <a:pt x="2247" y="253"/>
                    <a:pt x="2217" y="234"/>
                    <a:pt x="2163" y="202"/>
                  </a:cubicBezTo>
                  <a:cubicBezTo>
                    <a:pt x="1922" y="72"/>
                    <a:pt x="1658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79;p53"/>
            <p:cNvSpPr/>
            <p:nvPr/>
          </p:nvSpPr>
          <p:spPr>
            <a:xfrm>
              <a:off x="5847319" y="2316581"/>
              <a:ext cx="300640" cy="285729"/>
            </a:xfrm>
            <a:custGeom>
              <a:avLst/>
              <a:gdLst/>
              <a:ahLst/>
              <a:cxnLst/>
              <a:rect l="l" t="t" r="r" b="b"/>
              <a:pathLst>
                <a:path w="5101" h="4848" extrusionOk="0">
                  <a:moveTo>
                    <a:pt x="3313" y="1"/>
                  </a:moveTo>
                  <a:cubicBezTo>
                    <a:pt x="2954" y="1"/>
                    <a:pt x="2596" y="164"/>
                    <a:pt x="2336" y="559"/>
                  </a:cubicBezTo>
                  <a:cubicBezTo>
                    <a:pt x="1850" y="1311"/>
                    <a:pt x="1238" y="1938"/>
                    <a:pt x="627" y="2565"/>
                  </a:cubicBezTo>
                  <a:cubicBezTo>
                    <a:pt x="141" y="3083"/>
                    <a:pt x="0" y="3819"/>
                    <a:pt x="486" y="4384"/>
                  </a:cubicBezTo>
                  <a:cubicBezTo>
                    <a:pt x="730" y="4673"/>
                    <a:pt x="1130" y="4847"/>
                    <a:pt x="1518" y="4847"/>
                  </a:cubicBezTo>
                  <a:cubicBezTo>
                    <a:pt x="1804" y="4847"/>
                    <a:pt x="2083" y="4753"/>
                    <a:pt x="2288" y="4540"/>
                  </a:cubicBezTo>
                  <a:cubicBezTo>
                    <a:pt x="3057" y="3741"/>
                    <a:pt x="3856" y="2942"/>
                    <a:pt x="4452" y="2017"/>
                  </a:cubicBezTo>
                  <a:cubicBezTo>
                    <a:pt x="5101" y="1021"/>
                    <a:pt x="4208" y="1"/>
                    <a:pt x="3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80;p53"/>
            <p:cNvSpPr/>
            <p:nvPr/>
          </p:nvSpPr>
          <p:spPr>
            <a:xfrm>
              <a:off x="5960124" y="2333083"/>
              <a:ext cx="273411" cy="301406"/>
            </a:xfrm>
            <a:custGeom>
              <a:avLst/>
              <a:gdLst/>
              <a:ahLst/>
              <a:cxnLst/>
              <a:rect l="l" t="t" r="r" b="b"/>
              <a:pathLst>
                <a:path w="4639" h="5114" extrusionOk="0">
                  <a:moveTo>
                    <a:pt x="1703" y="1"/>
                  </a:moveTo>
                  <a:cubicBezTo>
                    <a:pt x="873" y="1"/>
                    <a:pt x="1" y="833"/>
                    <a:pt x="437" y="1831"/>
                  </a:cubicBezTo>
                  <a:cubicBezTo>
                    <a:pt x="860" y="2818"/>
                    <a:pt x="1205" y="3821"/>
                    <a:pt x="1895" y="4652"/>
                  </a:cubicBezTo>
                  <a:cubicBezTo>
                    <a:pt x="2161" y="4978"/>
                    <a:pt x="2486" y="5113"/>
                    <a:pt x="2805" y="5113"/>
                  </a:cubicBezTo>
                  <a:cubicBezTo>
                    <a:pt x="3745" y="5113"/>
                    <a:pt x="4638" y="3938"/>
                    <a:pt x="3854" y="2991"/>
                  </a:cubicBezTo>
                  <a:cubicBezTo>
                    <a:pt x="3321" y="2364"/>
                    <a:pt x="3086" y="1486"/>
                    <a:pt x="2757" y="734"/>
                  </a:cubicBezTo>
                  <a:cubicBezTo>
                    <a:pt x="2535" y="216"/>
                    <a:pt x="2125" y="1"/>
                    <a:pt x="1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81;p53"/>
            <p:cNvSpPr/>
            <p:nvPr/>
          </p:nvSpPr>
          <p:spPr>
            <a:xfrm>
              <a:off x="5886099" y="2177963"/>
              <a:ext cx="258854" cy="288381"/>
            </a:xfrm>
            <a:custGeom>
              <a:avLst/>
              <a:gdLst/>
              <a:ahLst/>
              <a:cxnLst/>
              <a:rect l="l" t="t" r="r" b="b"/>
              <a:pathLst>
                <a:path w="4392" h="4893" extrusionOk="0">
                  <a:moveTo>
                    <a:pt x="1431" y="0"/>
                  </a:moveTo>
                  <a:cubicBezTo>
                    <a:pt x="1198" y="0"/>
                    <a:pt x="966" y="56"/>
                    <a:pt x="768" y="168"/>
                  </a:cubicBezTo>
                  <a:cubicBezTo>
                    <a:pt x="141" y="544"/>
                    <a:pt x="0" y="1297"/>
                    <a:pt x="314" y="1924"/>
                  </a:cubicBezTo>
                  <a:cubicBezTo>
                    <a:pt x="706" y="2723"/>
                    <a:pt x="1113" y="3522"/>
                    <a:pt x="1568" y="4275"/>
                  </a:cubicBezTo>
                  <a:cubicBezTo>
                    <a:pt x="1832" y="4711"/>
                    <a:pt x="2224" y="4893"/>
                    <a:pt x="2616" y="4893"/>
                  </a:cubicBezTo>
                  <a:cubicBezTo>
                    <a:pt x="3503" y="4893"/>
                    <a:pt x="4392" y="3963"/>
                    <a:pt x="3794" y="2974"/>
                  </a:cubicBezTo>
                  <a:cubicBezTo>
                    <a:pt x="3323" y="2221"/>
                    <a:pt x="2931" y="1422"/>
                    <a:pt x="2540" y="623"/>
                  </a:cubicBezTo>
                  <a:cubicBezTo>
                    <a:pt x="2333" y="209"/>
                    <a:pt x="1881" y="0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82;p53"/>
            <p:cNvSpPr/>
            <p:nvPr/>
          </p:nvSpPr>
          <p:spPr>
            <a:xfrm>
              <a:off x="5957236" y="2211557"/>
              <a:ext cx="315080" cy="256083"/>
            </a:xfrm>
            <a:custGeom>
              <a:avLst/>
              <a:gdLst/>
              <a:ahLst/>
              <a:cxnLst/>
              <a:rect l="l" t="t" r="r" b="b"/>
              <a:pathLst>
                <a:path w="5346" h="4345" extrusionOk="0">
                  <a:moveTo>
                    <a:pt x="3944" y="0"/>
                  </a:moveTo>
                  <a:cubicBezTo>
                    <a:pt x="3607" y="0"/>
                    <a:pt x="3263" y="141"/>
                    <a:pt x="2963" y="366"/>
                  </a:cubicBezTo>
                  <a:cubicBezTo>
                    <a:pt x="2210" y="946"/>
                    <a:pt x="1662" y="1401"/>
                    <a:pt x="831" y="1949"/>
                  </a:cubicBezTo>
                  <a:cubicBezTo>
                    <a:pt x="235" y="2325"/>
                    <a:pt x="0" y="3078"/>
                    <a:pt x="361" y="3705"/>
                  </a:cubicBezTo>
                  <a:cubicBezTo>
                    <a:pt x="593" y="4096"/>
                    <a:pt x="1047" y="4345"/>
                    <a:pt x="1496" y="4345"/>
                  </a:cubicBezTo>
                  <a:cubicBezTo>
                    <a:pt x="1712" y="4345"/>
                    <a:pt x="1928" y="4287"/>
                    <a:pt x="2116" y="4159"/>
                  </a:cubicBezTo>
                  <a:cubicBezTo>
                    <a:pt x="3057" y="3564"/>
                    <a:pt x="3903" y="2858"/>
                    <a:pt x="4781" y="2184"/>
                  </a:cubicBezTo>
                  <a:cubicBezTo>
                    <a:pt x="5345" y="1761"/>
                    <a:pt x="5236" y="821"/>
                    <a:pt x="4781" y="366"/>
                  </a:cubicBezTo>
                  <a:cubicBezTo>
                    <a:pt x="4531" y="109"/>
                    <a:pt x="4241" y="0"/>
                    <a:pt x="3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83;p53"/>
            <p:cNvSpPr/>
            <p:nvPr/>
          </p:nvSpPr>
          <p:spPr>
            <a:xfrm>
              <a:off x="5797400" y="2298075"/>
              <a:ext cx="347024" cy="204160"/>
            </a:xfrm>
            <a:custGeom>
              <a:avLst/>
              <a:gdLst/>
              <a:ahLst/>
              <a:cxnLst/>
              <a:rect l="l" t="t" r="r" b="b"/>
              <a:pathLst>
                <a:path w="5888" h="3464" extrusionOk="0">
                  <a:moveTo>
                    <a:pt x="4100" y="1"/>
                  </a:moveTo>
                  <a:cubicBezTo>
                    <a:pt x="3888" y="1"/>
                    <a:pt x="3662" y="65"/>
                    <a:pt x="3433" y="215"/>
                  </a:cubicBezTo>
                  <a:cubicBezTo>
                    <a:pt x="3073" y="465"/>
                    <a:pt x="2838" y="528"/>
                    <a:pt x="2414" y="654"/>
                  </a:cubicBezTo>
                  <a:cubicBezTo>
                    <a:pt x="2195" y="716"/>
                    <a:pt x="1991" y="763"/>
                    <a:pt x="1787" y="795"/>
                  </a:cubicBezTo>
                  <a:cubicBezTo>
                    <a:pt x="1693" y="826"/>
                    <a:pt x="1584" y="842"/>
                    <a:pt x="1490" y="857"/>
                  </a:cubicBezTo>
                  <a:cubicBezTo>
                    <a:pt x="1465" y="862"/>
                    <a:pt x="1444" y="865"/>
                    <a:pt x="1426" y="869"/>
                  </a:cubicBezTo>
                  <a:lnTo>
                    <a:pt x="1426" y="869"/>
                  </a:lnTo>
                  <a:cubicBezTo>
                    <a:pt x="1425" y="867"/>
                    <a:pt x="1419" y="866"/>
                    <a:pt x="1406" y="866"/>
                  </a:cubicBezTo>
                  <a:cubicBezTo>
                    <a:pt x="1386" y="866"/>
                    <a:pt x="1348" y="868"/>
                    <a:pt x="1286" y="873"/>
                  </a:cubicBezTo>
                  <a:cubicBezTo>
                    <a:pt x="596" y="951"/>
                    <a:pt x="1" y="1422"/>
                    <a:pt x="1" y="2174"/>
                  </a:cubicBezTo>
                  <a:cubicBezTo>
                    <a:pt x="1" y="2790"/>
                    <a:pt x="548" y="3463"/>
                    <a:pt x="1200" y="3463"/>
                  </a:cubicBezTo>
                  <a:cubicBezTo>
                    <a:pt x="1228" y="3463"/>
                    <a:pt x="1257" y="3462"/>
                    <a:pt x="1286" y="3459"/>
                  </a:cubicBezTo>
                  <a:cubicBezTo>
                    <a:pt x="2461" y="3350"/>
                    <a:pt x="3747" y="3099"/>
                    <a:pt x="4734" y="2440"/>
                  </a:cubicBezTo>
                  <a:cubicBezTo>
                    <a:pt x="5887" y="1681"/>
                    <a:pt x="5178" y="1"/>
                    <a:pt x="4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84;p53"/>
            <p:cNvSpPr/>
            <p:nvPr/>
          </p:nvSpPr>
          <p:spPr>
            <a:xfrm>
              <a:off x="5936903" y="2314636"/>
              <a:ext cx="176518" cy="322801"/>
            </a:xfrm>
            <a:custGeom>
              <a:avLst/>
              <a:gdLst/>
              <a:ahLst/>
              <a:cxnLst/>
              <a:rect l="l" t="t" r="r" b="b"/>
              <a:pathLst>
                <a:path w="2995" h="5477" extrusionOk="0">
                  <a:moveTo>
                    <a:pt x="1670" y="0"/>
                  </a:moveTo>
                  <a:cubicBezTo>
                    <a:pt x="1027" y="0"/>
                    <a:pt x="392" y="412"/>
                    <a:pt x="408" y="1235"/>
                  </a:cubicBezTo>
                  <a:cubicBezTo>
                    <a:pt x="424" y="2128"/>
                    <a:pt x="283" y="2990"/>
                    <a:pt x="126" y="3852"/>
                  </a:cubicBezTo>
                  <a:cubicBezTo>
                    <a:pt x="0" y="4558"/>
                    <a:pt x="298" y="5247"/>
                    <a:pt x="1019" y="5435"/>
                  </a:cubicBezTo>
                  <a:cubicBezTo>
                    <a:pt x="1121" y="5463"/>
                    <a:pt x="1229" y="5477"/>
                    <a:pt x="1339" y="5477"/>
                  </a:cubicBezTo>
                  <a:cubicBezTo>
                    <a:pt x="1902" y="5477"/>
                    <a:pt x="2511" y="5119"/>
                    <a:pt x="2602" y="4542"/>
                  </a:cubicBezTo>
                  <a:cubicBezTo>
                    <a:pt x="2790" y="3460"/>
                    <a:pt x="2994" y="2348"/>
                    <a:pt x="2979" y="1235"/>
                  </a:cubicBezTo>
                  <a:cubicBezTo>
                    <a:pt x="2963" y="412"/>
                    <a:pt x="2312" y="0"/>
                    <a:pt x="1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85;p53"/>
            <p:cNvSpPr/>
            <p:nvPr/>
          </p:nvSpPr>
          <p:spPr>
            <a:xfrm>
              <a:off x="5944682" y="2319705"/>
              <a:ext cx="358458" cy="235632"/>
            </a:xfrm>
            <a:custGeom>
              <a:avLst/>
              <a:gdLst/>
              <a:ahLst/>
              <a:cxnLst/>
              <a:rect l="l" t="t" r="r" b="b"/>
              <a:pathLst>
                <a:path w="6082" h="3998" extrusionOk="0">
                  <a:moveTo>
                    <a:pt x="1806" y="1"/>
                  </a:moveTo>
                  <a:cubicBezTo>
                    <a:pt x="714" y="1"/>
                    <a:pt x="0" y="1685"/>
                    <a:pt x="1169" y="2434"/>
                  </a:cubicBezTo>
                  <a:cubicBezTo>
                    <a:pt x="2063" y="2998"/>
                    <a:pt x="2909" y="3641"/>
                    <a:pt x="3944" y="3939"/>
                  </a:cubicBezTo>
                  <a:cubicBezTo>
                    <a:pt x="4081" y="3979"/>
                    <a:pt x="4211" y="3997"/>
                    <a:pt x="4333" y="3997"/>
                  </a:cubicBezTo>
                  <a:cubicBezTo>
                    <a:pt x="5641" y="3997"/>
                    <a:pt x="6081" y="1878"/>
                    <a:pt x="4633" y="1462"/>
                  </a:cubicBezTo>
                  <a:cubicBezTo>
                    <a:pt x="3850" y="1227"/>
                    <a:pt x="3160" y="647"/>
                    <a:pt x="2470" y="208"/>
                  </a:cubicBezTo>
                  <a:cubicBezTo>
                    <a:pt x="2242" y="64"/>
                    <a:pt x="2017" y="1"/>
                    <a:pt x="1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86;p53"/>
            <p:cNvSpPr/>
            <p:nvPr/>
          </p:nvSpPr>
          <p:spPr>
            <a:xfrm>
              <a:off x="5952580" y="2332848"/>
              <a:ext cx="182058" cy="129427"/>
            </a:xfrm>
            <a:custGeom>
              <a:avLst/>
              <a:gdLst/>
              <a:ahLst/>
              <a:cxnLst/>
              <a:rect l="l" t="t" r="r" b="b"/>
              <a:pathLst>
                <a:path w="3089" h="2196" extrusionOk="0">
                  <a:moveTo>
                    <a:pt x="1553" y="1"/>
                  </a:moveTo>
                  <a:cubicBezTo>
                    <a:pt x="1" y="1"/>
                    <a:pt x="1" y="2195"/>
                    <a:pt x="1553" y="2195"/>
                  </a:cubicBezTo>
                  <a:cubicBezTo>
                    <a:pt x="3089" y="2195"/>
                    <a:pt x="3089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708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25"/>
          <p:cNvSpPr txBox="1">
            <a:spLocks noGrp="1"/>
          </p:cNvSpPr>
          <p:nvPr>
            <p:ph type="subTitle" idx="4"/>
          </p:nvPr>
        </p:nvSpPr>
        <p:spPr>
          <a:xfrm>
            <a:off x="3316373" y="1569589"/>
            <a:ext cx="1795454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Chiếc áo len</a:t>
            </a:r>
            <a:endParaRPr sz="2200" dirty="0">
              <a:solidFill>
                <a:schemeClr val="accent6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748" name="Google Shape;1748;p25"/>
          <p:cNvSpPr txBox="1">
            <a:spLocks noGrp="1"/>
          </p:cNvSpPr>
          <p:nvPr>
            <p:ph type="subTitle" idx="1"/>
          </p:nvPr>
        </p:nvSpPr>
        <p:spPr>
          <a:xfrm>
            <a:off x="2878402" y="1087458"/>
            <a:ext cx="2905109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latin typeface="HP001 4 hàng" panose="020B0603050302020204" pitchFamily="34" charset="0"/>
              </a:rPr>
              <a:t>Chính</a:t>
            </a:r>
            <a:r>
              <a:rPr lang="en-US" sz="2300" dirty="0">
                <a:latin typeface="HP001 4 hàng" panose="020B0603050302020204" pitchFamily="34" charset="0"/>
              </a:rPr>
              <a:t> </a:t>
            </a:r>
            <a:r>
              <a:rPr lang="en-US" sz="2300" dirty="0" err="1">
                <a:latin typeface="HP001 4 hàng" panose="020B0603050302020204" pitchFamily="34" charset="0"/>
              </a:rPr>
              <a:t>tả</a:t>
            </a:r>
            <a:r>
              <a:rPr lang="en-US" sz="2300" dirty="0">
                <a:latin typeface="HP001 4 hàng" panose="020B0603050302020204" pitchFamily="34" charset="0"/>
              </a:rPr>
              <a:t> (</a:t>
            </a:r>
            <a:r>
              <a:rPr lang="en-US" sz="2300" dirty="0" err="1">
                <a:latin typeface="HP001 4 hàng" panose="020B0603050302020204" pitchFamily="34" charset="0"/>
              </a:rPr>
              <a:t>nghe</a:t>
            </a:r>
            <a:r>
              <a:rPr lang="en-US" sz="2300" dirty="0">
                <a:latin typeface="HP001 4 hàng" panose="020B0603050302020204" pitchFamily="34" charset="0"/>
              </a:rPr>
              <a:t>- </a:t>
            </a:r>
            <a:r>
              <a:rPr lang="en-US" sz="2300" dirty="0" err="1">
                <a:latin typeface="HP001 4 hàng" panose="020B0603050302020204" pitchFamily="34" charset="0"/>
              </a:rPr>
              <a:t>viết</a:t>
            </a:r>
            <a:r>
              <a:rPr lang="en-US" sz="2300" dirty="0">
                <a:latin typeface="HP001 4 hàng" panose="020B0603050302020204" pitchFamily="34" charset="0"/>
              </a:rPr>
              <a:t>)</a:t>
            </a:r>
            <a:endParaRPr sz="2300" dirty="0">
              <a:latin typeface="HP001 4 hàng" panose="020B0603050302020204" pitchFamily="34" charset="0"/>
            </a:endParaRPr>
          </a:p>
        </p:txBody>
      </p:sp>
      <p:sp>
        <p:nvSpPr>
          <p:cNvPr id="1749" name="Google Shape;1749;p25"/>
          <p:cNvSpPr txBox="1">
            <a:spLocks noGrp="1"/>
          </p:cNvSpPr>
          <p:nvPr>
            <p:ph type="subTitle" idx="2"/>
          </p:nvPr>
        </p:nvSpPr>
        <p:spPr>
          <a:xfrm>
            <a:off x="1657542" y="3430688"/>
            <a:ext cx="2262104" cy="1086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HP001 4 hàng" panose="020B0603050302020204" pitchFamily="34" charset="0"/>
              </a:rPr>
              <a:t>Đoạn 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HP001 4 hàng" panose="020B0603050302020204" pitchFamily="34" charset="0"/>
              </a:rPr>
              <a:t>(Trang 20/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" sz="2000" b="1" dirty="0">
                <a:latin typeface="HP001 4 hàng" panose="020B0603050302020204" pitchFamily="34" charset="0"/>
              </a:rPr>
              <a:t>)</a:t>
            </a:r>
            <a:endParaRPr sz="2000" b="1" dirty="0">
              <a:latin typeface="HP001 4 hàng" panose="020B06030503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E83582-77B6-470B-B1F4-1FE108A43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542" y="535890"/>
            <a:ext cx="5833927" cy="246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98D7B2-7318-47CD-B326-2753D4145B33}"/>
              </a:ext>
            </a:extLst>
          </p:cNvPr>
          <p:cNvSpPr txBox="1"/>
          <p:nvPr/>
        </p:nvSpPr>
        <p:spPr>
          <a:xfrm>
            <a:off x="1947452" y="693845"/>
            <a:ext cx="52490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HP001 4 hàng" panose="020B0603050302020204" pitchFamily="34" charset="0"/>
              </a:rPr>
              <a:t>Thứ</a:t>
            </a:r>
            <a:r>
              <a:rPr lang="en-US" sz="2300" b="1" dirty="0">
                <a:latin typeface="HP001 4 hàng" panose="020B0603050302020204" pitchFamily="34" charset="0"/>
              </a:rPr>
              <a:t> </a:t>
            </a:r>
            <a:r>
              <a:rPr lang="en-US" sz="2300" b="1" dirty="0" err="1">
                <a:latin typeface="HP001 4 hàng" panose="020B0603050302020204" pitchFamily="34" charset="0"/>
              </a:rPr>
              <a:t>ba</a:t>
            </a:r>
            <a:r>
              <a:rPr lang="en-US" sz="2300" b="1" dirty="0">
                <a:latin typeface="HP001 4 hàng" panose="020B0603050302020204" pitchFamily="34" charset="0"/>
              </a:rPr>
              <a:t> </a:t>
            </a:r>
            <a:r>
              <a:rPr lang="en-US" sz="2300" b="1" dirty="0" err="1">
                <a:latin typeface="HP001 4 hàng" panose="020B0603050302020204" pitchFamily="34" charset="0"/>
              </a:rPr>
              <a:t>ngày</a:t>
            </a:r>
            <a:r>
              <a:rPr lang="en-US" sz="2300" b="1" dirty="0">
                <a:latin typeface="HP001 4 hàng" panose="020B0603050302020204" pitchFamily="34" charset="0"/>
              </a:rPr>
              <a:t> 21 </a:t>
            </a:r>
            <a:r>
              <a:rPr lang="en-US" sz="2300" b="1" dirty="0" err="1">
                <a:latin typeface="HP001 4 hàng" panose="020B0603050302020204" pitchFamily="34" charset="0"/>
              </a:rPr>
              <a:t>tháng</a:t>
            </a:r>
            <a:r>
              <a:rPr lang="en-US" sz="2300" b="1" dirty="0">
                <a:latin typeface="HP001 4 hàng" panose="020B0603050302020204" pitchFamily="34" charset="0"/>
              </a:rPr>
              <a:t> 9 </a:t>
            </a:r>
            <a:r>
              <a:rPr lang="en-US" sz="2300" b="1" dirty="0" err="1">
                <a:latin typeface="HP001 4 hàng" panose="020B0603050302020204" pitchFamily="34" charset="0"/>
              </a:rPr>
              <a:t>năm</a:t>
            </a:r>
            <a:r>
              <a:rPr lang="en-US" sz="2300" b="1" dirty="0">
                <a:latin typeface="HP001 4 hàng" panose="020B0603050302020204" pitchFamily="34" charset="0"/>
              </a:rPr>
              <a:t> 2021</a:t>
            </a:r>
            <a:endParaRPr lang="vi-VN" sz="2300" b="1" dirty="0">
              <a:latin typeface="HP001 4 hàng" panose="020B06030503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E0A8B-8400-46B7-AD8C-2EF61F30D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220" y="3092896"/>
            <a:ext cx="3613238" cy="1762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24"/>
          <p:cNvSpPr txBox="1">
            <a:spLocks noGrp="1"/>
          </p:cNvSpPr>
          <p:nvPr>
            <p:ph type="subTitle" idx="1"/>
          </p:nvPr>
        </p:nvSpPr>
        <p:spPr>
          <a:xfrm>
            <a:off x="634067" y="995948"/>
            <a:ext cx="7501644" cy="2747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0" hangingPunct="0"/>
            <a:r>
              <a:rPr lang="en-US" altLang="zh-CN" sz="2800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        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Nằm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cuộn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tròn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trong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chiếc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chăn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bông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ấm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áp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Lan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ân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hận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quá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muốn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ngồi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dậy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xin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lỗi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anh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nhưng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lại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xấu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hổ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vì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mình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đã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vờ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ngủ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</a:t>
            </a:r>
          </a:p>
          <a:p>
            <a:pPr algn="just" eaLnBrk="0" hangingPunct="0"/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        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Áp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mặt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xuống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gối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mong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trời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mau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sáng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để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nói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với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: “Con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không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thích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chiếc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áo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ấy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nữa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hãy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để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tiền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mua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áo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ấm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cho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cả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hai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anh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.”</a:t>
            </a:r>
          </a:p>
          <a:p>
            <a:pPr algn="r" eaLnBrk="0" hangingPunct="0"/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Thạch</a:t>
            </a:r>
            <a:endParaRPr lang="en-US" altLang="zh-CN" sz="2800" b="1" dirty="0">
              <a:solidFill>
                <a:schemeClr val="tx1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 eaLnBrk="0" hangingPunct="0"/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5" name="Google Shape;1746;p25"/>
          <p:cNvSpPr txBox="1">
            <a:spLocks/>
          </p:cNvSpPr>
          <p:nvPr/>
        </p:nvSpPr>
        <p:spPr>
          <a:xfrm>
            <a:off x="3016439" y="358504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Chiếc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áo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len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45"/>
          <p:cNvSpPr/>
          <p:nvPr/>
        </p:nvSpPr>
        <p:spPr>
          <a:xfrm rot="599">
            <a:off x="2383102" y="912050"/>
            <a:ext cx="4178941" cy="4699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53" name="Google Shape;4253;p45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45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5" name="Google Shape;4255;p45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4256" name="Google Shape;4256;p45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9" name="Google Shape;4259;p45"/>
          <p:cNvGrpSpPr/>
          <p:nvPr/>
        </p:nvGrpSpPr>
        <p:grpSpPr>
          <a:xfrm>
            <a:off x="738563" y="2107040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45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291" name="Google Shape;4291;p45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4" name="Google Shape;4294;p45"/>
          <p:cNvGrpSpPr/>
          <p:nvPr/>
        </p:nvGrpSpPr>
        <p:grpSpPr>
          <a:xfrm>
            <a:off x="7457076" y="4115419"/>
            <a:ext cx="771249" cy="760888"/>
            <a:chOff x="1320057" y="1923520"/>
            <a:chExt cx="771249" cy="760888"/>
          </a:xfrm>
        </p:grpSpPr>
        <p:sp>
          <p:nvSpPr>
            <p:cNvPr id="4295" name="Google Shape;4295;p45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5" name="Google Shape;4315;p45"/>
          <p:cNvGrpSpPr/>
          <p:nvPr/>
        </p:nvGrpSpPr>
        <p:grpSpPr>
          <a:xfrm>
            <a:off x="1729766" y="527254"/>
            <a:ext cx="500130" cy="456556"/>
            <a:chOff x="7132879" y="2876092"/>
            <a:chExt cx="652145" cy="595404"/>
          </a:xfrm>
        </p:grpSpPr>
        <p:sp>
          <p:nvSpPr>
            <p:cNvPr id="4316" name="Google Shape;4316;p45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5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5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3" name="Google Shape;4323;p45"/>
          <p:cNvSpPr txBox="1"/>
          <p:nvPr/>
        </p:nvSpPr>
        <p:spPr>
          <a:xfrm>
            <a:off x="2444158" y="947940"/>
            <a:ext cx="4093036" cy="39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Vì sao Lan ân hận?</a:t>
            </a:r>
            <a:endParaRPr sz="30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327" name="Google Shape;4327;p45"/>
          <p:cNvSpPr/>
          <p:nvPr/>
        </p:nvSpPr>
        <p:spPr>
          <a:xfrm>
            <a:off x="1185930" y="2158627"/>
            <a:ext cx="6606392" cy="1930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Vì em đã làm cho mẹ phải lo buồn; vì thấy mình ích kỷ chỉ nghĩ đến bản thân trong khi anh Tuấn lại luôn thương yêu và nhường nhịn mình</a:t>
            </a:r>
            <a:endParaRPr sz="25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02" name="Google Shape;4252;p45">
            <a:hlinkClick r:id="rId5" action="ppaction://hlinksldjump"/>
          </p:cNvPr>
          <p:cNvSpPr/>
          <p:nvPr/>
        </p:nvSpPr>
        <p:spPr>
          <a:xfrm>
            <a:off x="8444559" y="4319662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4240;p45"/>
          <p:cNvGrpSpPr/>
          <p:nvPr/>
        </p:nvGrpSpPr>
        <p:grpSpPr>
          <a:xfrm>
            <a:off x="8540569" y="4423975"/>
            <a:ext cx="194021" cy="191487"/>
            <a:chOff x="6232000" y="1435050"/>
            <a:chExt cx="488225" cy="481850"/>
          </a:xfrm>
        </p:grpSpPr>
        <p:sp>
          <p:nvSpPr>
            <p:cNvPr id="104" name="Google Shape;4241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" name="Google Shape;4242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6" name="Google Shape;4243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" name="Google Shape;4244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" name="Google Shape;4245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8" grpId="0" animBg="1"/>
      <p:bldP spid="4323" grpId="0"/>
      <p:bldP spid="43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24"/>
          <p:cNvSpPr txBox="1">
            <a:spLocks noGrp="1"/>
          </p:cNvSpPr>
          <p:nvPr>
            <p:ph type="subTitle" idx="1"/>
          </p:nvPr>
        </p:nvSpPr>
        <p:spPr>
          <a:xfrm>
            <a:off x="92119" y="877132"/>
            <a:ext cx="8282762" cy="2747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0" hangingPunct="0"/>
            <a:r>
              <a:rPr lang="en-US" altLang="zh-CN" sz="2500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        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Nằm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cuộn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tròn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trong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chiếc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chăn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bông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ấm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áp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Lan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ân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hận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quá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muốn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ngồi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dậy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xin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lỗi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anh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nhưng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lại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xấu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hổ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vì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mình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đã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vờ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ngủ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</a:t>
            </a:r>
          </a:p>
          <a:p>
            <a:pPr algn="just" eaLnBrk="0" hangingPunct="0"/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        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Áp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mặt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xuống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gối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mong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trời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mau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sáng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để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nói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với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: “Con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không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thích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chiếc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áo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ấy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nữa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hãy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để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tiền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mua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áo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ấm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cho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cả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hai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anh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5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.”</a:t>
            </a:r>
          </a:p>
          <a:p>
            <a:pPr algn="r" eaLnBrk="0" hangingPunct="0"/>
            <a:r>
              <a:rPr lang="en-US" altLang="zh-CN" sz="25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 </a:t>
            </a:r>
            <a:r>
              <a:rPr lang="en-US" altLang="zh-CN" sz="25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2500" b="1" i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altLang="zh-CN" sz="2500" b="1" i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Thạch</a:t>
            </a:r>
            <a:endParaRPr lang="en-US" altLang="zh-CN" sz="2500" b="1" i="1" dirty="0">
              <a:solidFill>
                <a:schemeClr val="tx1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 eaLnBrk="0" hangingPunct="0"/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5" name="Google Shape;1746;p25"/>
          <p:cNvSpPr txBox="1">
            <a:spLocks/>
          </p:cNvSpPr>
          <p:nvPr/>
        </p:nvSpPr>
        <p:spPr>
          <a:xfrm>
            <a:off x="3016439" y="269818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Chiếc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áo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len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Google Shape;4326;p45"/>
          <p:cNvSpPr/>
          <p:nvPr/>
        </p:nvSpPr>
        <p:spPr>
          <a:xfrm>
            <a:off x="1190847" y="4321449"/>
            <a:ext cx="7074659" cy="6021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Các chữ đầu đoạn, đầu câu, tên riêng của người</a:t>
            </a:r>
            <a:r>
              <a:rPr lang="en" dirty="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.</a:t>
            </a:r>
            <a:endParaRPr dirty="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4" name="Google Shape;4328;p45"/>
          <p:cNvSpPr/>
          <p:nvPr/>
        </p:nvSpPr>
        <p:spPr>
          <a:xfrm>
            <a:off x="3353955" y="4394206"/>
            <a:ext cx="2436089" cy="45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Dấu ngoặc kép</a:t>
            </a:r>
            <a:endParaRPr sz="25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5" name="Google Shape;4238;p45"/>
          <p:cNvSpPr/>
          <p:nvPr/>
        </p:nvSpPr>
        <p:spPr>
          <a:xfrm rot="599">
            <a:off x="1368592" y="3817394"/>
            <a:ext cx="6690866" cy="4699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6" name="Google Shape;4323;p45"/>
          <p:cNvSpPr txBox="1"/>
          <p:nvPr/>
        </p:nvSpPr>
        <p:spPr>
          <a:xfrm>
            <a:off x="1368551" y="3877120"/>
            <a:ext cx="6765911" cy="54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Những chữ nào trong đoạn văn cần viết hoa?</a:t>
            </a:r>
            <a:endParaRPr sz="25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7" name="Google Shape;4324;p45"/>
          <p:cNvSpPr/>
          <p:nvPr/>
        </p:nvSpPr>
        <p:spPr>
          <a:xfrm rot="1973560">
            <a:off x="3383058" y="3389003"/>
            <a:ext cx="973285" cy="7263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8" name="Google Shape;4238;p45"/>
          <p:cNvSpPr/>
          <p:nvPr/>
        </p:nvSpPr>
        <p:spPr>
          <a:xfrm rot="599">
            <a:off x="762381" y="3817474"/>
            <a:ext cx="7619235" cy="4699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9" name="Google Shape;4323;p45"/>
          <p:cNvSpPr txBox="1"/>
          <p:nvPr/>
        </p:nvSpPr>
        <p:spPr>
          <a:xfrm>
            <a:off x="659216" y="3877120"/>
            <a:ext cx="7825563" cy="54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Lời Lan muốn nói với mẹ được đặt trong dấu câu gì?</a:t>
            </a:r>
            <a:endParaRPr sz="25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0" name="Google Shape;4324;p45"/>
          <p:cNvSpPr/>
          <p:nvPr/>
        </p:nvSpPr>
        <p:spPr>
          <a:xfrm rot="1973560">
            <a:off x="3610530" y="3413882"/>
            <a:ext cx="973285" cy="7263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  <p:extLst>
      <p:ext uri="{BB962C8B-B14F-4D97-AF65-F5344CB8AC3E}">
        <p14:creationId xmlns:p14="http://schemas.microsoft.com/office/powerpoint/2010/main" val="395692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7" grpId="0" uiExpand="1" build="p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p35"/>
          <p:cNvSpPr/>
          <p:nvPr/>
        </p:nvSpPr>
        <p:spPr>
          <a:xfrm>
            <a:off x="5890675" y="2925650"/>
            <a:ext cx="2326200" cy="101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35"/>
          <p:cNvSpPr/>
          <p:nvPr/>
        </p:nvSpPr>
        <p:spPr>
          <a:xfrm>
            <a:off x="5890675" y="1383738"/>
            <a:ext cx="2326200" cy="101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35"/>
          <p:cNvSpPr/>
          <p:nvPr/>
        </p:nvSpPr>
        <p:spPr>
          <a:xfrm>
            <a:off x="927125" y="2925650"/>
            <a:ext cx="2326200" cy="101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35"/>
          <p:cNvSpPr/>
          <p:nvPr/>
        </p:nvSpPr>
        <p:spPr>
          <a:xfrm>
            <a:off x="927125" y="1383738"/>
            <a:ext cx="2326200" cy="101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35"/>
          <p:cNvSpPr/>
          <p:nvPr/>
        </p:nvSpPr>
        <p:spPr>
          <a:xfrm>
            <a:off x="1305391" y="1638574"/>
            <a:ext cx="1657638" cy="47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c</a:t>
            </a:r>
            <a:r>
              <a:rPr lang="en" sz="23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uộn tròn</a:t>
            </a:r>
            <a:endParaRPr sz="23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200" name="Google Shape;3200;p35"/>
          <p:cNvSpPr/>
          <p:nvPr/>
        </p:nvSpPr>
        <p:spPr>
          <a:xfrm rot="-532">
            <a:off x="3611783" y="907187"/>
            <a:ext cx="1940100" cy="17492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Hướng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dẫn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từ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khó</a:t>
            </a:r>
            <a:endParaRPr sz="2300" b="1" dirty="0">
              <a:solidFill>
                <a:schemeClr val="accent4">
                  <a:lumMod val="20000"/>
                  <a:lumOff val="80000"/>
                </a:schemeClr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3201" name="Google Shape;3201;p35"/>
          <p:cNvGrpSpPr/>
          <p:nvPr/>
        </p:nvGrpSpPr>
        <p:grpSpPr>
          <a:xfrm>
            <a:off x="3406670" y="661799"/>
            <a:ext cx="2326197" cy="837946"/>
            <a:chOff x="5615063" y="1030172"/>
            <a:chExt cx="2326197" cy="837946"/>
          </a:xfrm>
        </p:grpSpPr>
        <p:sp>
          <p:nvSpPr>
            <p:cNvPr id="3202" name="Google Shape;3202;p35"/>
            <p:cNvSpPr/>
            <p:nvPr/>
          </p:nvSpPr>
          <p:spPr>
            <a:xfrm rot="4965428">
              <a:off x="7186486" y="1120304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3203" name="Google Shape;3203;p35"/>
            <p:cNvSpPr/>
            <p:nvPr/>
          </p:nvSpPr>
          <p:spPr>
            <a:xfrm rot="-4965428" flipH="1">
              <a:off x="5608689" y="1120304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3279" name="Google Shape;3279;p35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5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10107;p67"/>
          <p:cNvGrpSpPr/>
          <p:nvPr/>
        </p:nvGrpSpPr>
        <p:grpSpPr>
          <a:xfrm>
            <a:off x="3255394" y="661799"/>
            <a:ext cx="346347" cy="339623"/>
            <a:chOff x="1490050" y="3805975"/>
            <a:chExt cx="491900" cy="482350"/>
          </a:xfrm>
        </p:grpSpPr>
        <p:sp>
          <p:nvSpPr>
            <p:cNvPr id="95" name="Google Shape;10108;p67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6" name="Google Shape;10109;p67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7" name="Google Shape;10110;p67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8" name="Google Shape;10111;p67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99" name="Google Shape;3197;p35"/>
          <p:cNvSpPr/>
          <p:nvPr/>
        </p:nvSpPr>
        <p:spPr>
          <a:xfrm>
            <a:off x="1305391" y="3193550"/>
            <a:ext cx="1657638" cy="47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 err="1">
                <a:solidFill>
                  <a:schemeClr val="dk1"/>
                </a:solidFill>
                <a:latin typeface="HP001 4H" panose="020B0603050302020204" pitchFamily="34" charset="0"/>
                <a:ea typeface="Quicksand Light"/>
                <a:cs typeface="Quicksand Light"/>
                <a:sym typeface="Quicksand Light"/>
              </a:rPr>
              <a:t>xấu</a:t>
            </a:r>
            <a:r>
              <a:rPr lang="en-US" sz="2300" b="1" dirty="0">
                <a:solidFill>
                  <a:schemeClr val="dk1"/>
                </a:solidFill>
                <a:latin typeface="HP001 4H" panose="020B0603050302020204" pitchFamily="34" charset="0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300" b="1" dirty="0" err="1">
                <a:solidFill>
                  <a:schemeClr val="dk1"/>
                </a:solidFill>
                <a:latin typeface="HP001 4H" panose="020B0603050302020204" pitchFamily="34" charset="0"/>
                <a:ea typeface="Quicksand Light"/>
                <a:cs typeface="Quicksand Light"/>
                <a:sym typeface="Quicksand Light"/>
              </a:rPr>
              <a:t>hổ</a:t>
            </a:r>
            <a:endParaRPr sz="2300" b="1" dirty="0">
              <a:solidFill>
                <a:schemeClr val="dk1"/>
              </a:solidFill>
              <a:latin typeface="HP001 4H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00" name="Google Shape;3197;p35"/>
          <p:cNvSpPr/>
          <p:nvPr/>
        </p:nvSpPr>
        <p:spPr>
          <a:xfrm>
            <a:off x="6246853" y="1623366"/>
            <a:ext cx="1657638" cy="47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 err="1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xin</a:t>
            </a:r>
            <a:r>
              <a:rPr lang="en-US" sz="23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300" b="1" dirty="0" err="1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lỗi</a:t>
            </a:r>
            <a:endParaRPr sz="23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01" name="Google Shape;3197;p35"/>
          <p:cNvSpPr/>
          <p:nvPr/>
        </p:nvSpPr>
        <p:spPr>
          <a:xfrm>
            <a:off x="6246853" y="3192330"/>
            <a:ext cx="1744972" cy="47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 err="1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chăn</a:t>
            </a:r>
            <a:r>
              <a:rPr lang="en-US" sz="23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300" b="1" dirty="0" err="1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bông</a:t>
            </a:r>
            <a:endParaRPr sz="23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117" name="Google Shape;5172;p55"/>
          <p:cNvGrpSpPr/>
          <p:nvPr/>
        </p:nvGrpSpPr>
        <p:grpSpPr>
          <a:xfrm>
            <a:off x="4292138" y="423637"/>
            <a:ext cx="579533" cy="431140"/>
            <a:chOff x="5717524" y="2920839"/>
            <a:chExt cx="458310" cy="340957"/>
          </a:xfrm>
        </p:grpSpPr>
        <p:sp>
          <p:nvSpPr>
            <p:cNvPr id="118" name="Google Shape;5173;p55"/>
            <p:cNvSpPr/>
            <p:nvPr/>
          </p:nvSpPr>
          <p:spPr>
            <a:xfrm>
              <a:off x="5856387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174;p55"/>
            <p:cNvSpPr/>
            <p:nvPr/>
          </p:nvSpPr>
          <p:spPr>
            <a:xfrm>
              <a:off x="5717524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1575603" y="2042451"/>
            <a:ext cx="492446" cy="86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134210" y="2042451"/>
            <a:ext cx="246223" cy="12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631373" y="3591108"/>
            <a:ext cx="246223" cy="12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440715" y="3586839"/>
            <a:ext cx="246223" cy="12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563826" y="2043689"/>
            <a:ext cx="246223" cy="12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1" name="Google Shape;4240;p45"/>
          <p:cNvGrpSpPr/>
          <p:nvPr/>
        </p:nvGrpSpPr>
        <p:grpSpPr>
          <a:xfrm>
            <a:off x="8528156" y="4409013"/>
            <a:ext cx="194021" cy="191487"/>
            <a:chOff x="6232000" y="1435050"/>
            <a:chExt cx="488225" cy="481850"/>
          </a:xfrm>
        </p:grpSpPr>
        <p:sp>
          <p:nvSpPr>
            <p:cNvPr id="132" name="Google Shape;4241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" name="Google Shape;4242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" name="Google Shape;4243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5" name="Google Shape;4244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" name="Google Shape;4245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7" name="Google Shape;4252;p45">
            <a:hlinkClick r:id="rId5" action="ppaction://hlinksldjump"/>
          </p:cNvPr>
          <p:cNvSpPr/>
          <p:nvPr/>
        </p:nvSpPr>
        <p:spPr>
          <a:xfrm>
            <a:off x="8456217" y="4232293"/>
            <a:ext cx="428010" cy="5241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1" name="Straight Connector 140"/>
          <p:cNvCxnSpPr/>
          <p:nvPr/>
        </p:nvCxnSpPr>
        <p:spPr>
          <a:xfrm>
            <a:off x="6780926" y="3585343"/>
            <a:ext cx="281588" cy="14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Google Shape;3193;p35"/>
          <p:cNvSpPr/>
          <p:nvPr/>
        </p:nvSpPr>
        <p:spPr>
          <a:xfrm>
            <a:off x="3418064" y="2925650"/>
            <a:ext cx="2326200" cy="101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197;p35"/>
          <p:cNvSpPr/>
          <p:nvPr/>
        </p:nvSpPr>
        <p:spPr>
          <a:xfrm>
            <a:off x="3796330" y="3180486"/>
            <a:ext cx="1657638" cy="47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 err="1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ân</a:t>
            </a:r>
            <a:r>
              <a:rPr lang="en-US" sz="2300" b="1" dirty="0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2300" b="1" dirty="0" err="1">
                <a:solidFill>
                  <a:schemeClr val="dk1"/>
                </a:solidFill>
                <a:latin typeface="HP001 4 hàng" panose="020B0603050302020204" pitchFamily="34" charset="0"/>
                <a:ea typeface="Quicksand Light"/>
                <a:cs typeface="Quicksand Light"/>
                <a:sym typeface="Quicksand Light"/>
              </a:rPr>
              <a:t>hận</a:t>
            </a:r>
            <a:endParaRPr sz="2300" b="1" dirty="0">
              <a:solidFill>
                <a:schemeClr val="dk1"/>
              </a:solidFill>
              <a:latin typeface="HP001 4 hàng" panose="020B0603050302020204" pitchFamily="34" charset="0"/>
              <a:ea typeface="Quicksand Light"/>
              <a:cs typeface="Quicksand Light"/>
              <a:sym typeface="Quicksand Light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808818" y="3586839"/>
            <a:ext cx="246223" cy="12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69026" y="3578635"/>
            <a:ext cx="246223" cy="12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24"/>
          <p:cNvSpPr txBox="1">
            <a:spLocks noGrp="1"/>
          </p:cNvSpPr>
          <p:nvPr>
            <p:ph type="subTitle" idx="1"/>
          </p:nvPr>
        </p:nvSpPr>
        <p:spPr>
          <a:xfrm>
            <a:off x="571500" y="1460750"/>
            <a:ext cx="7501644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0" hangingPunct="0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Nằm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cuộn</a:t>
            </a:r>
            <a:r>
              <a:rPr lang="en-US" altLang="zh-CN" sz="24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tròn</a:t>
            </a:r>
            <a:r>
              <a:rPr lang="en-US" altLang="zh-CN" sz="24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chiếc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chăn</a:t>
            </a:r>
            <a:r>
              <a:rPr lang="en-US" altLang="zh-CN" sz="24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bông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áp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Lan </a:t>
            </a:r>
            <a:r>
              <a:rPr lang="en-US" altLang="zh-CN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ân</a:t>
            </a:r>
            <a:r>
              <a:rPr lang="en-US" altLang="zh-CN" sz="24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hận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quá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muốn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ngồi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dậy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xin</a:t>
            </a:r>
            <a:r>
              <a:rPr lang="en-US" altLang="zh-CN" sz="24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lỗi</a:t>
            </a:r>
            <a:r>
              <a:rPr lang="en-US" altLang="zh-CN" sz="24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anh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nhưng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lại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xấu</a:t>
            </a:r>
            <a:r>
              <a:rPr lang="en-US" altLang="zh-CN" sz="24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hổ</a:t>
            </a:r>
            <a:r>
              <a:rPr lang="en-US" altLang="zh-CN" sz="24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vì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mình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đã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vờ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ngủ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</a:t>
            </a:r>
          </a:p>
          <a:p>
            <a:pPr algn="just" eaLnBrk="0" hangingPunct="0"/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        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Áp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mặt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xuống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gối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mong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trời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mau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sáng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để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nói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với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: “Con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không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thích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chiếc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áo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ấy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nữa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hãy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để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tiền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mua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áo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cho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cả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hai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anh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.”</a:t>
            </a:r>
          </a:p>
          <a:p>
            <a:pPr algn="just" eaLnBrk="0" hangingPunct="0"/>
            <a:endParaRPr lang="en-US" altLang="zh-CN" sz="2400" b="1" dirty="0">
              <a:solidFill>
                <a:schemeClr val="tx1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  <a:p>
            <a:pPr algn="r" eaLnBrk="0" hangingPunct="0"/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 </a:t>
            </a:r>
            <a:r>
              <a:rPr lang="en-US" altLang="zh-CN" sz="24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2400" b="1" i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altLang="zh-CN" sz="2400" b="1" i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Thạch</a:t>
            </a:r>
            <a:endParaRPr lang="en-US" altLang="zh-CN" sz="2400" b="1" i="1" dirty="0">
              <a:solidFill>
                <a:schemeClr val="tx1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5" name="Google Shape;1746;p25"/>
          <p:cNvSpPr txBox="1">
            <a:spLocks/>
          </p:cNvSpPr>
          <p:nvPr/>
        </p:nvSpPr>
        <p:spPr>
          <a:xfrm>
            <a:off x="3016439" y="498417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Chiếc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áo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len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7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2383573" y="2395584"/>
            <a:ext cx="4006835" cy="6777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0F0"/>
                </a:solidFill>
                <a:latin typeface="HP001 4 hàng" panose="020B0603050302020204" pitchFamily="34" charset="0"/>
              </a:rPr>
              <a:t>V</a:t>
            </a:r>
            <a:r>
              <a:rPr lang="en" dirty="0">
                <a:solidFill>
                  <a:srgbClr val="00B0F0"/>
                </a:solidFill>
                <a:latin typeface="HP001 4 hàng" panose="020B0603050302020204" pitchFamily="34" charset="0"/>
              </a:rPr>
              <a:t>iết  </a:t>
            </a:r>
            <a:br>
              <a:rPr lang="en" dirty="0">
                <a:solidFill>
                  <a:srgbClr val="00B0F0"/>
                </a:solidFill>
                <a:latin typeface="HP001 4 hàng" panose="020B0603050302020204" pitchFamily="34" charset="0"/>
              </a:rPr>
            </a:br>
            <a:r>
              <a:rPr lang="en" dirty="0">
                <a:solidFill>
                  <a:srgbClr val="00B0F0"/>
                </a:solidFill>
                <a:latin typeface="HP001 4 hàng" panose="020B0603050302020204" pitchFamily="34" charset="0"/>
              </a:rPr>
              <a:t>chính tả</a:t>
            </a:r>
            <a:endParaRPr dirty="0">
              <a:solidFill>
                <a:srgbClr val="00B0F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83" name="Google Shape;1783;p26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10107;p67"/>
          <p:cNvGrpSpPr/>
          <p:nvPr/>
        </p:nvGrpSpPr>
        <p:grpSpPr>
          <a:xfrm>
            <a:off x="5213040" y="3268834"/>
            <a:ext cx="1346408" cy="867510"/>
            <a:chOff x="1490050" y="3805975"/>
            <a:chExt cx="491900" cy="482350"/>
          </a:xfrm>
        </p:grpSpPr>
        <p:sp>
          <p:nvSpPr>
            <p:cNvPr id="28" name="Google Shape;10108;p67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10109;p67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10110;p67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" name="Google Shape;10111;p67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" name="Google Shape;5127;p55"/>
          <p:cNvGrpSpPr/>
          <p:nvPr/>
        </p:nvGrpSpPr>
        <p:grpSpPr>
          <a:xfrm rot="4716101">
            <a:off x="2493597" y="1124368"/>
            <a:ext cx="318767" cy="653144"/>
            <a:chOff x="1701548" y="3416733"/>
            <a:chExt cx="252089" cy="516523"/>
          </a:xfrm>
        </p:grpSpPr>
        <p:sp>
          <p:nvSpPr>
            <p:cNvPr id="33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5257;p55"/>
          <p:cNvGrpSpPr/>
          <p:nvPr/>
        </p:nvGrpSpPr>
        <p:grpSpPr>
          <a:xfrm>
            <a:off x="1786226" y="2899438"/>
            <a:ext cx="653309" cy="1298977"/>
            <a:chOff x="2203410" y="2891304"/>
            <a:chExt cx="516654" cy="1027265"/>
          </a:xfrm>
        </p:grpSpPr>
        <p:sp>
          <p:nvSpPr>
            <p:cNvPr id="48" name="Google Shape;5258;p55"/>
            <p:cNvSpPr/>
            <p:nvPr/>
          </p:nvSpPr>
          <p:spPr>
            <a:xfrm>
              <a:off x="2271323" y="3809901"/>
              <a:ext cx="364235" cy="108668"/>
            </a:xfrm>
            <a:custGeom>
              <a:avLst/>
              <a:gdLst/>
              <a:ahLst/>
              <a:cxnLst/>
              <a:rect l="l" t="t" r="r" b="b"/>
              <a:pathLst>
                <a:path w="16444" h="4906" extrusionOk="0">
                  <a:moveTo>
                    <a:pt x="8620" y="1"/>
                  </a:moveTo>
                  <a:cubicBezTo>
                    <a:pt x="4824" y="1"/>
                    <a:pt x="1" y="980"/>
                    <a:pt x="3518" y="4204"/>
                  </a:cubicBezTo>
                  <a:cubicBezTo>
                    <a:pt x="4003" y="4689"/>
                    <a:pt x="5132" y="4906"/>
                    <a:pt x="6463" y="4906"/>
                  </a:cubicBezTo>
                  <a:cubicBezTo>
                    <a:pt x="10516" y="4906"/>
                    <a:pt x="16443" y="2893"/>
                    <a:pt x="11747" y="286"/>
                  </a:cubicBezTo>
                  <a:cubicBezTo>
                    <a:pt x="11060" y="112"/>
                    <a:pt x="9898" y="1"/>
                    <a:pt x="8620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59;p55"/>
            <p:cNvSpPr/>
            <p:nvPr/>
          </p:nvSpPr>
          <p:spPr>
            <a:xfrm>
              <a:off x="2242661" y="3111080"/>
              <a:ext cx="414205" cy="736753"/>
            </a:xfrm>
            <a:custGeom>
              <a:avLst/>
              <a:gdLst/>
              <a:ahLst/>
              <a:cxnLst/>
              <a:rect l="l" t="t" r="r" b="b"/>
              <a:pathLst>
                <a:path w="18700" h="33262" extrusionOk="0">
                  <a:moveTo>
                    <a:pt x="8793" y="27321"/>
                  </a:moveTo>
                  <a:cubicBezTo>
                    <a:pt x="9060" y="23371"/>
                    <a:pt x="9358" y="19405"/>
                    <a:pt x="9593" y="15439"/>
                  </a:cubicBezTo>
                  <a:cubicBezTo>
                    <a:pt x="9750" y="12885"/>
                    <a:pt x="9812" y="10330"/>
                    <a:pt x="9938" y="7759"/>
                  </a:cubicBezTo>
                  <a:cubicBezTo>
                    <a:pt x="9953" y="7273"/>
                    <a:pt x="10063" y="6772"/>
                    <a:pt x="10094" y="6270"/>
                  </a:cubicBezTo>
                  <a:cubicBezTo>
                    <a:pt x="10157" y="5533"/>
                    <a:pt x="10094" y="5471"/>
                    <a:pt x="9420" y="5126"/>
                  </a:cubicBezTo>
                  <a:cubicBezTo>
                    <a:pt x="8966" y="4891"/>
                    <a:pt x="8527" y="4593"/>
                    <a:pt x="8088" y="4295"/>
                  </a:cubicBezTo>
                  <a:cubicBezTo>
                    <a:pt x="8010" y="4232"/>
                    <a:pt x="7916" y="4107"/>
                    <a:pt x="7916" y="3997"/>
                  </a:cubicBezTo>
                  <a:cubicBezTo>
                    <a:pt x="7790" y="2869"/>
                    <a:pt x="9154" y="3292"/>
                    <a:pt x="10204" y="4467"/>
                  </a:cubicBezTo>
                  <a:cubicBezTo>
                    <a:pt x="10439" y="2931"/>
                    <a:pt x="10518" y="1442"/>
                    <a:pt x="10862" y="0"/>
                  </a:cubicBezTo>
                  <a:cubicBezTo>
                    <a:pt x="11364" y="1317"/>
                    <a:pt x="10815" y="2649"/>
                    <a:pt x="10909" y="4060"/>
                  </a:cubicBezTo>
                  <a:cubicBezTo>
                    <a:pt x="11333" y="3825"/>
                    <a:pt x="11677" y="3605"/>
                    <a:pt x="12038" y="3433"/>
                  </a:cubicBezTo>
                  <a:cubicBezTo>
                    <a:pt x="12320" y="3292"/>
                    <a:pt x="12649" y="3245"/>
                    <a:pt x="12869" y="3574"/>
                  </a:cubicBezTo>
                  <a:cubicBezTo>
                    <a:pt x="13088" y="3872"/>
                    <a:pt x="12884" y="4091"/>
                    <a:pt x="12696" y="4311"/>
                  </a:cubicBezTo>
                  <a:cubicBezTo>
                    <a:pt x="12336" y="4703"/>
                    <a:pt x="11975" y="5063"/>
                    <a:pt x="11380" y="5141"/>
                  </a:cubicBezTo>
                  <a:cubicBezTo>
                    <a:pt x="10894" y="5204"/>
                    <a:pt x="10706" y="5518"/>
                    <a:pt x="10643" y="6051"/>
                  </a:cubicBezTo>
                  <a:cubicBezTo>
                    <a:pt x="10408" y="8104"/>
                    <a:pt x="10392" y="10173"/>
                    <a:pt x="10298" y="12226"/>
                  </a:cubicBezTo>
                  <a:cubicBezTo>
                    <a:pt x="10157" y="14985"/>
                    <a:pt x="9859" y="17712"/>
                    <a:pt x="9656" y="20471"/>
                  </a:cubicBezTo>
                  <a:cubicBezTo>
                    <a:pt x="9593" y="21270"/>
                    <a:pt x="9546" y="22070"/>
                    <a:pt x="9640" y="22885"/>
                  </a:cubicBezTo>
                  <a:cubicBezTo>
                    <a:pt x="10016" y="21709"/>
                    <a:pt x="10392" y="20534"/>
                    <a:pt x="10753" y="19342"/>
                  </a:cubicBezTo>
                  <a:cubicBezTo>
                    <a:pt x="11599" y="16662"/>
                    <a:pt x="12806" y="14154"/>
                    <a:pt x="14687" y="12038"/>
                  </a:cubicBezTo>
                  <a:cubicBezTo>
                    <a:pt x="15267" y="11380"/>
                    <a:pt x="16051" y="10847"/>
                    <a:pt x="16834" y="10424"/>
                  </a:cubicBezTo>
                  <a:cubicBezTo>
                    <a:pt x="17822" y="9906"/>
                    <a:pt x="18700" y="10533"/>
                    <a:pt x="18590" y="11646"/>
                  </a:cubicBezTo>
                  <a:cubicBezTo>
                    <a:pt x="18527" y="12289"/>
                    <a:pt x="18339" y="12947"/>
                    <a:pt x="18041" y="13511"/>
                  </a:cubicBezTo>
                  <a:cubicBezTo>
                    <a:pt x="17211" y="15079"/>
                    <a:pt x="16301" y="16615"/>
                    <a:pt x="15392" y="18151"/>
                  </a:cubicBezTo>
                  <a:cubicBezTo>
                    <a:pt x="14530" y="19609"/>
                    <a:pt x="13590" y="21019"/>
                    <a:pt x="12775" y="22493"/>
                  </a:cubicBezTo>
                  <a:cubicBezTo>
                    <a:pt x="12132" y="23653"/>
                    <a:pt x="11615" y="24891"/>
                    <a:pt x="11003" y="26208"/>
                  </a:cubicBezTo>
                  <a:cubicBezTo>
                    <a:pt x="12132" y="25095"/>
                    <a:pt x="13135" y="24076"/>
                    <a:pt x="14185" y="23104"/>
                  </a:cubicBezTo>
                  <a:cubicBezTo>
                    <a:pt x="15016" y="22367"/>
                    <a:pt x="16192" y="21458"/>
                    <a:pt x="17179" y="22070"/>
                  </a:cubicBezTo>
                  <a:cubicBezTo>
                    <a:pt x="18088" y="22775"/>
                    <a:pt x="17305" y="23794"/>
                    <a:pt x="16756" y="24499"/>
                  </a:cubicBezTo>
                  <a:cubicBezTo>
                    <a:pt x="15580" y="25973"/>
                    <a:pt x="14217" y="27258"/>
                    <a:pt x="12837" y="28543"/>
                  </a:cubicBezTo>
                  <a:cubicBezTo>
                    <a:pt x="11552" y="29719"/>
                    <a:pt x="10235" y="30894"/>
                    <a:pt x="9342" y="32446"/>
                  </a:cubicBezTo>
                  <a:cubicBezTo>
                    <a:pt x="9201" y="32697"/>
                    <a:pt x="8903" y="33261"/>
                    <a:pt x="8637" y="33261"/>
                  </a:cubicBezTo>
                  <a:cubicBezTo>
                    <a:pt x="8260" y="33261"/>
                    <a:pt x="8339" y="32791"/>
                    <a:pt x="8276" y="32587"/>
                  </a:cubicBezTo>
                  <a:cubicBezTo>
                    <a:pt x="7555" y="30377"/>
                    <a:pt x="6380" y="28465"/>
                    <a:pt x="4843" y="26725"/>
                  </a:cubicBezTo>
                  <a:cubicBezTo>
                    <a:pt x="3480" y="25189"/>
                    <a:pt x="2179" y="23574"/>
                    <a:pt x="909" y="21944"/>
                  </a:cubicBezTo>
                  <a:cubicBezTo>
                    <a:pt x="564" y="21505"/>
                    <a:pt x="282" y="20925"/>
                    <a:pt x="173" y="20361"/>
                  </a:cubicBezTo>
                  <a:cubicBezTo>
                    <a:pt x="0" y="19342"/>
                    <a:pt x="737" y="18841"/>
                    <a:pt x="1677" y="19280"/>
                  </a:cubicBezTo>
                  <a:cubicBezTo>
                    <a:pt x="3229" y="20001"/>
                    <a:pt x="4546" y="20988"/>
                    <a:pt x="5612" y="22383"/>
                  </a:cubicBezTo>
                  <a:cubicBezTo>
                    <a:pt x="6489" y="23543"/>
                    <a:pt x="7242" y="24734"/>
                    <a:pt x="7728" y="26114"/>
                  </a:cubicBezTo>
                  <a:cubicBezTo>
                    <a:pt x="7759" y="26223"/>
                    <a:pt x="7837" y="26333"/>
                    <a:pt x="7900" y="26443"/>
                  </a:cubicBezTo>
                  <a:cubicBezTo>
                    <a:pt x="7916" y="26458"/>
                    <a:pt x="7963" y="26458"/>
                    <a:pt x="8041" y="26474"/>
                  </a:cubicBezTo>
                  <a:cubicBezTo>
                    <a:pt x="7336" y="22211"/>
                    <a:pt x="6630" y="17979"/>
                    <a:pt x="5909" y="13621"/>
                  </a:cubicBezTo>
                  <a:cubicBezTo>
                    <a:pt x="5533" y="13606"/>
                    <a:pt x="5141" y="13590"/>
                    <a:pt x="4765" y="13590"/>
                  </a:cubicBezTo>
                  <a:cubicBezTo>
                    <a:pt x="4483" y="13574"/>
                    <a:pt x="4201" y="13606"/>
                    <a:pt x="3919" y="13559"/>
                  </a:cubicBezTo>
                  <a:cubicBezTo>
                    <a:pt x="3558" y="13496"/>
                    <a:pt x="3276" y="13292"/>
                    <a:pt x="3307" y="12869"/>
                  </a:cubicBezTo>
                  <a:cubicBezTo>
                    <a:pt x="3339" y="12414"/>
                    <a:pt x="3699" y="12320"/>
                    <a:pt x="4060" y="12320"/>
                  </a:cubicBezTo>
                  <a:cubicBezTo>
                    <a:pt x="4389" y="12320"/>
                    <a:pt x="4734" y="12414"/>
                    <a:pt x="5079" y="12461"/>
                  </a:cubicBezTo>
                  <a:cubicBezTo>
                    <a:pt x="5251" y="12508"/>
                    <a:pt x="5439" y="12555"/>
                    <a:pt x="5721" y="12618"/>
                  </a:cubicBezTo>
                  <a:cubicBezTo>
                    <a:pt x="5674" y="10988"/>
                    <a:pt x="4812" y="9546"/>
                    <a:pt x="4891" y="7947"/>
                  </a:cubicBezTo>
                  <a:cubicBezTo>
                    <a:pt x="5721" y="9138"/>
                    <a:pt x="5753" y="10596"/>
                    <a:pt x="6286" y="11991"/>
                  </a:cubicBezTo>
                  <a:cubicBezTo>
                    <a:pt x="6583" y="11709"/>
                    <a:pt x="6818" y="11474"/>
                    <a:pt x="7069" y="11254"/>
                  </a:cubicBezTo>
                  <a:cubicBezTo>
                    <a:pt x="7351" y="10988"/>
                    <a:pt x="7712" y="10910"/>
                    <a:pt x="7994" y="11176"/>
                  </a:cubicBezTo>
                  <a:cubicBezTo>
                    <a:pt x="8308" y="11442"/>
                    <a:pt x="8213" y="11834"/>
                    <a:pt x="7978" y="12101"/>
                  </a:cubicBezTo>
                  <a:cubicBezTo>
                    <a:pt x="7759" y="12383"/>
                    <a:pt x="7461" y="12665"/>
                    <a:pt x="7148" y="12838"/>
                  </a:cubicBezTo>
                  <a:cubicBezTo>
                    <a:pt x="6646" y="13104"/>
                    <a:pt x="6505" y="13464"/>
                    <a:pt x="6583" y="13982"/>
                  </a:cubicBezTo>
                  <a:cubicBezTo>
                    <a:pt x="7038" y="16897"/>
                    <a:pt x="7477" y="19797"/>
                    <a:pt x="7931" y="22697"/>
                  </a:cubicBezTo>
                  <a:cubicBezTo>
                    <a:pt x="8182" y="24233"/>
                    <a:pt x="8449" y="25769"/>
                    <a:pt x="8715" y="27305"/>
                  </a:cubicBezTo>
                  <a:cubicBezTo>
                    <a:pt x="8731" y="27321"/>
                    <a:pt x="8762" y="27321"/>
                    <a:pt x="8793" y="2732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0;p55"/>
            <p:cNvSpPr/>
            <p:nvPr/>
          </p:nvSpPr>
          <p:spPr>
            <a:xfrm>
              <a:off x="2567628" y="3454455"/>
              <a:ext cx="152436" cy="140276"/>
            </a:xfrm>
            <a:custGeom>
              <a:avLst/>
              <a:gdLst/>
              <a:ahLst/>
              <a:cxnLst/>
              <a:rect l="l" t="t" r="r" b="b"/>
              <a:pathLst>
                <a:path w="6882" h="6333" extrusionOk="0">
                  <a:moveTo>
                    <a:pt x="0" y="6333"/>
                  </a:moveTo>
                  <a:cubicBezTo>
                    <a:pt x="1003" y="5141"/>
                    <a:pt x="2273" y="4279"/>
                    <a:pt x="3527" y="3401"/>
                  </a:cubicBezTo>
                  <a:cubicBezTo>
                    <a:pt x="4452" y="2774"/>
                    <a:pt x="5314" y="2069"/>
                    <a:pt x="6207" y="1395"/>
                  </a:cubicBezTo>
                  <a:cubicBezTo>
                    <a:pt x="6521" y="1176"/>
                    <a:pt x="6756" y="894"/>
                    <a:pt x="6819" y="502"/>
                  </a:cubicBezTo>
                  <a:cubicBezTo>
                    <a:pt x="6881" y="141"/>
                    <a:pt x="6772" y="0"/>
                    <a:pt x="6395" y="47"/>
                  </a:cubicBezTo>
                  <a:cubicBezTo>
                    <a:pt x="5988" y="126"/>
                    <a:pt x="5580" y="204"/>
                    <a:pt x="5188" y="345"/>
                  </a:cubicBezTo>
                  <a:cubicBezTo>
                    <a:pt x="3778" y="894"/>
                    <a:pt x="2634" y="1787"/>
                    <a:pt x="1724" y="2963"/>
                  </a:cubicBezTo>
                  <a:cubicBezTo>
                    <a:pt x="956" y="3981"/>
                    <a:pt x="345" y="5094"/>
                    <a:pt x="0" y="6333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1;p55"/>
            <p:cNvSpPr/>
            <p:nvPr/>
          </p:nvSpPr>
          <p:spPr>
            <a:xfrm>
              <a:off x="2203410" y="3416600"/>
              <a:ext cx="152436" cy="140630"/>
            </a:xfrm>
            <a:custGeom>
              <a:avLst/>
              <a:gdLst/>
              <a:ahLst/>
              <a:cxnLst/>
              <a:rect l="l" t="t" r="r" b="b"/>
              <a:pathLst>
                <a:path w="6882" h="6349" extrusionOk="0">
                  <a:moveTo>
                    <a:pt x="6882" y="6349"/>
                  </a:moveTo>
                  <a:cubicBezTo>
                    <a:pt x="5879" y="5157"/>
                    <a:pt x="4609" y="4295"/>
                    <a:pt x="3355" y="3418"/>
                  </a:cubicBezTo>
                  <a:cubicBezTo>
                    <a:pt x="2446" y="2791"/>
                    <a:pt x="1568" y="2085"/>
                    <a:pt x="675" y="1411"/>
                  </a:cubicBezTo>
                  <a:cubicBezTo>
                    <a:pt x="377" y="1176"/>
                    <a:pt x="142" y="910"/>
                    <a:pt x="64" y="518"/>
                  </a:cubicBezTo>
                  <a:cubicBezTo>
                    <a:pt x="1" y="157"/>
                    <a:pt x="126" y="1"/>
                    <a:pt x="487" y="63"/>
                  </a:cubicBezTo>
                  <a:cubicBezTo>
                    <a:pt x="894" y="126"/>
                    <a:pt x="1318" y="220"/>
                    <a:pt x="1694" y="361"/>
                  </a:cubicBezTo>
                  <a:cubicBezTo>
                    <a:pt x="3104" y="894"/>
                    <a:pt x="4264" y="1788"/>
                    <a:pt x="5158" y="2979"/>
                  </a:cubicBezTo>
                  <a:cubicBezTo>
                    <a:pt x="5926" y="3998"/>
                    <a:pt x="6537" y="5095"/>
                    <a:pt x="6882" y="6349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2;p55"/>
            <p:cNvSpPr/>
            <p:nvPr/>
          </p:nvSpPr>
          <p:spPr>
            <a:xfrm>
              <a:off x="2387081" y="2930532"/>
              <a:ext cx="206261" cy="217026"/>
            </a:xfrm>
            <a:custGeom>
              <a:avLst/>
              <a:gdLst/>
              <a:ahLst/>
              <a:cxnLst/>
              <a:rect l="l" t="t" r="r" b="b"/>
              <a:pathLst>
                <a:path w="9312" h="9798" extrusionOk="0">
                  <a:moveTo>
                    <a:pt x="9013" y="5189"/>
                  </a:moveTo>
                  <a:cubicBezTo>
                    <a:pt x="8982" y="5455"/>
                    <a:pt x="8935" y="5706"/>
                    <a:pt x="8888" y="5957"/>
                  </a:cubicBezTo>
                  <a:cubicBezTo>
                    <a:pt x="8857" y="6192"/>
                    <a:pt x="8794" y="6427"/>
                    <a:pt x="8747" y="6662"/>
                  </a:cubicBezTo>
                  <a:cubicBezTo>
                    <a:pt x="8637" y="7399"/>
                    <a:pt x="8339" y="8057"/>
                    <a:pt x="7791" y="8574"/>
                  </a:cubicBezTo>
                  <a:cubicBezTo>
                    <a:pt x="7603" y="8747"/>
                    <a:pt x="7368" y="8872"/>
                    <a:pt x="7195" y="8982"/>
                  </a:cubicBezTo>
                  <a:cubicBezTo>
                    <a:pt x="6302" y="9437"/>
                    <a:pt x="5408" y="9687"/>
                    <a:pt x="4452" y="9750"/>
                  </a:cubicBezTo>
                  <a:cubicBezTo>
                    <a:pt x="3778" y="9797"/>
                    <a:pt x="3167" y="9656"/>
                    <a:pt x="2571" y="9374"/>
                  </a:cubicBezTo>
                  <a:cubicBezTo>
                    <a:pt x="1960" y="9076"/>
                    <a:pt x="1411" y="8716"/>
                    <a:pt x="957" y="8214"/>
                  </a:cubicBezTo>
                  <a:cubicBezTo>
                    <a:pt x="565" y="7791"/>
                    <a:pt x="314" y="7273"/>
                    <a:pt x="220" y="6694"/>
                  </a:cubicBezTo>
                  <a:cubicBezTo>
                    <a:pt x="110" y="5988"/>
                    <a:pt x="1" y="5267"/>
                    <a:pt x="32" y="4546"/>
                  </a:cubicBezTo>
                  <a:cubicBezTo>
                    <a:pt x="63" y="4092"/>
                    <a:pt x="189" y="3621"/>
                    <a:pt x="314" y="3167"/>
                  </a:cubicBezTo>
                  <a:cubicBezTo>
                    <a:pt x="471" y="2540"/>
                    <a:pt x="675" y="1913"/>
                    <a:pt x="878" y="1302"/>
                  </a:cubicBezTo>
                  <a:cubicBezTo>
                    <a:pt x="1004" y="894"/>
                    <a:pt x="1239" y="549"/>
                    <a:pt x="1490" y="220"/>
                  </a:cubicBezTo>
                  <a:cubicBezTo>
                    <a:pt x="1662" y="1"/>
                    <a:pt x="1772" y="1"/>
                    <a:pt x="2038" y="110"/>
                  </a:cubicBezTo>
                  <a:cubicBezTo>
                    <a:pt x="2587" y="314"/>
                    <a:pt x="2994" y="706"/>
                    <a:pt x="3418" y="1082"/>
                  </a:cubicBezTo>
                  <a:cubicBezTo>
                    <a:pt x="3527" y="1176"/>
                    <a:pt x="3621" y="1364"/>
                    <a:pt x="3731" y="1364"/>
                  </a:cubicBezTo>
                  <a:cubicBezTo>
                    <a:pt x="3841" y="1380"/>
                    <a:pt x="3951" y="1192"/>
                    <a:pt x="4060" y="1113"/>
                  </a:cubicBezTo>
                  <a:cubicBezTo>
                    <a:pt x="4515" y="737"/>
                    <a:pt x="5032" y="659"/>
                    <a:pt x="5596" y="784"/>
                  </a:cubicBezTo>
                  <a:cubicBezTo>
                    <a:pt x="5847" y="831"/>
                    <a:pt x="6051" y="1004"/>
                    <a:pt x="6192" y="1239"/>
                  </a:cubicBezTo>
                  <a:cubicBezTo>
                    <a:pt x="6302" y="1396"/>
                    <a:pt x="6411" y="1537"/>
                    <a:pt x="6505" y="1693"/>
                  </a:cubicBezTo>
                  <a:cubicBezTo>
                    <a:pt x="6647" y="1584"/>
                    <a:pt x="6803" y="1505"/>
                    <a:pt x="6944" y="1380"/>
                  </a:cubicBezTo>
                  <a:cubicBezTo>
                    <a:pt x="7446" y="925"/>
                    <a:pt x="8057" y="769"/>
                    <a:pt x="8700" y="737"/>
                  </a:cubicBezTo>
                  <a:cubicBezTo>
                    <a:pt x="8951" y="722"/>
                    <a:pt x="9217" y="816"/>
                    <a:pt x="9248" y="1082"/>
                  </a:cubicBezTo>
                  <a:cubicBezTo>
                    <a:pt x="9311" y="1584"/>
                    <a:pt x="9217" y="4217"/>
                    <a:pt x="9013" y="5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3;p55"/>
            <p:cNvSpPr/>
            <p:nvPr/>
          </p:nvSpPr>
          <p:spPr>
            <a:xfrm>
              <a:off x="2426309" y="2942649"/>
              <a:ext cx="122933" cy="208254"/>
            </a:xfrm>
            <a:custGeom>
              <a:avLst/>
              <a:gdLst/>
              <a:ahLst/>
              <a:cxnLst/>
              <a:rect l="l" t="t" r="r" b="b"/>
              <a:pathLst>
                <a:path w="5550" h="9402" extrusionOk="0">
                  <a:moveTo>
                    <a:pt x="3406" y="0"/>
                  </a:moveTo>
                  <a:cubicBezTo>
                    <a:pt x="3176" y="0"/>
                    <a:pt x="2943" y="43"/>
                    <a:pt x="2728" y="128"/>
                  </a:cubicBezTo>
                  <a:cubicBezTo>
                    <a:pt x="2211" y="331"/>
                    <a:pt x="1803" y="676"/>
                    <a:pt x="1537" y="1099"/>
                  </a:cubicBezTo>
                  <a:cubicBezTo>
                    <a:pt x="1474" y="1193"/>
                    <a:pt x="1412" y="1287"/>
                    <a:pt x="1349" y="1366"/>
                  </a:cubicBezTo>
                  <a:cubicBezTo>
                    <a:pt x="1192" y="1570"/>
                    <a:pt x="1020" y="1820"/>
                    <a:pt x="910" y="2134"/>
                  </a:cubicBezTo>
                  <a:cubicBezTo>
                    <a:pt x="863" y="2259"/>
                    <a:pt x="800" y="2385"/>
                    <a:pt x="738" y="2510"/>
                  </a:cubicBezTo>
                  <a:cubicBezTo>
                    <a:pt x="628" y="2730"/>
                    <a:pt x="502" y="2996"/>
                    <a:pt x="440" y="3294"/>
                  </a:cubicBezTo>
                  <a:cubicBezTo>
                    <a:pt x="252" y="3999"/>
                    <a:pt x="79" y="4704"/>
                    <a:pt x="64" y="5457"/>
                  </a:cubicBezTo>
                  <a:cubicBezTo>
                    <a:pt x="64" y="5567"/>
                    <a:pt x="48" y="5676"/>
                    <a:pt x="32" y="5786"/>
                  </a:cubicBezTo>
                  <a:cubicBezTo>
                    <a:pt x="17" y="6052"/>
                    <a:pt x="1" y="6319"/>
                    <a:pt x="32" y="6617"/>
                  </a:cubicBezTo>
                  <a:cubicBezTo>
                    <a:pt x="64" y="7056"/>
                    <a:pt x="142" y="7479"/>
                    <a:pt x="236" y="7871"/>
                  </a:cubicBezTo>
                  <a:lnTo>
                    <a:pt x="252" y="7996"/>
                  </a:lnTo>
                  <a:cubicBezTo>
                    <a:pt x="299" y="8184"/>
                    <a:pt x="424" y="8764"/>
                    <a:pt x="973" y="9062"/>
                  </a:cubicBezTo>
                  <a:cubicBezTo>
                    <a:pt x="1255" y="9203"/>
                    <a:pt x="1537" y="9281"/>
                    <a:pt x="1788" y="9328"/>
                  </a:cubicBezTo>
                  <a:cubicBezTo>
                    <a:pt x="2005" y="9381"/>
                    <a:pt x="2218" y="9401"/>
                    <a:pt x="2424" y="9401"/>
                  </a:cubicBezTo>
                  <a:cubicBezTo>
                    <a:pt x="2768" y="9401"/>
                    <a:pt x="3093" y="9346"/>
                    <a:pt x="3386" y="9297"/>
                  </a:cubicBezTo>
                  <a:lnTo>
                    <a:pt x="3606" y="9266"/>
                  </a:lnTo>
                  <a:cubicBezTo>
                    <a:pt x="3810" y="9234"/>
                    <a:pt x="3998" y="9172"/>
                    <a:pt x="4170" y="9078"/>
                  </a:cubicBezTo>
                  <a:cubicBezTo>
                    <a:pt x="4484" y="8905"/>
                    <a:pt x="4719" y="8607"/>
                    <a:pt x="4829" y="8263"/>
                  </a:cubicBezTo>
                  <a:cubicBezTo>
                    <a:pt x="4860" y="8153"/>
                    <a:pt x="4891" y="8059"/>
                    <a:pt x="4923" y="7965"/>
                  </a:cubicBezTo>
                  <a:cubicBezTo>
                    <a:pt x="5017" y="7730"/>
                    <a:pt x="5095" y="7479"/>
                    <a:pt x="5142" y="7197"/>
                  </a:cubicBezTo>
                  <a:cubicBezTo>
                    <a:pt x="5361" y="5755"/>
                    <a:pt x="5550" y="4344"/>
                    <a:pt x="5408" y="2886"/>
                  </a:cubicBezTo>
                  <a:cubicBezTo>
                    <a:pt x="5361" y="2369"/>
                    <a:pt x="5252" y="1679"/>
                    <a:pt x="4891" y="958"/>
                  </a:cubicBezTo>
                  <a:cubicBezTo>
                    <a:pt x="4734" y="582"/>
                    <a:pt x="4452" y="300"/>
                    <a:pt x="4092" y="143"/>
                  </a:cubicBezTo>
                  <a:cubicBezTo>
                    <a:pt x="3884" y="47"/>
                    <a:pt x="3647" y="0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4;p55"/>
            <p:cNvSpPr/>
            <p:nvPr/>
          </p:nvSpPr>
          <p:spPr>
            <a:xfrm>
              <a:off x="2442412" y="2904173"/>
              <a:ext cx="45208" cy="31564"/>
            </a:xfrm>
            <a:custGeom>
              <a:avLst/>
              <a:gdLst/>
              <a:ahLst/>
              <a:cxnLst/>
              <a:rect l="l" t="t" r="r" b="b"/>
              <a:pathLst>
                <a:path w="2041" h="1425" extrusionOk="0">
                  <a:moveTo>
                    <a:pt x="1009" y="1"/>
                  </a:moveTo>
                  <a:cubicBezTo>
                    <a:pt x="901" y="1"/>
                    <a:pt x="786" y="29"/>
                    <a:pt x="669" y="93"/>
                  </a:cubicBezTo>
                  <a:cubicBezTo>
                    <a:pt x="0" y="468"/>
                    <a:pt x="393" y="1424"/>
                    <a:pt x="1019" y="1424"/>
                  </a:cubicBezTo>
                  <a:cubicBezTo>
                    <a:pt x="1127" y="1424"/>
                    <a:pt x="1241" y="1396"/>
                    <a:pt x="1359" y="1332"/>
                  </a:cubicBezTo>
                  <a:cubicBezTo>
                    <a:pt x="2041" y="957"/>
                    <a:pt x="1639" y="1"/>
                    <a:pt x="100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5;p55"/>
            <p:cNvSpPr/>
            <p:nvPr/>
          </p:nvSpPr>
          <p:spPr>
            <a:xfrm>
              <a:off x="2526561" y="2911106"/>
              <a:ext cx="45097" cy="31364"/>
            </a:xfrm>
            <a:custGeom>
              <a:avLst/>
              <a:gdLst/>
              <a:ahLst/>
              <a:cxnLst/>
              <a:rect l="l" t="t" r="r" b="b"/>
              <a:pathLst>
                <a:path w="2036" h="1416" extrusionOk="0">
                  <a:moveTo>
                    <a:pt x="1022" y="0"/>
                  </a:moveTo>
                  <a:cubicBezTo>
                    <a:pt x="913" y="0"/>
                    <a:pt x="797" y="29"/>
                    <a:pt x="679" y="94"/>
                  </a:cubicBezTo>
                  <a:cubicBezTo>
                    <a:pt x="0" y="466"/>
                    <a:pt x="395" y="1415"/>
                    <a:pt x="1018" y="1415"/>
                  </a:cubicBezTo>
                  <a:cubicBezTo>
                    <a:pt x="1129" y="1415"/>
                    <a:pt x="1248" y="1385"/>
                    <a:pt x="1368" y="1316"/>
                  </a:cubicBezTo>
                  <a:cubicBezTo>
                    <a:pt x="2036" y="943"/>
                    <a:pt x="1646" y="0"/>
                    <a:pt x="1022" y="0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6;p55"/>
            <p:cNvSpPr/>
            <p:nvPr/>
          </p:nvSpPr>
          <p:spPr>
            <a:xfrm>
              <a:off x="2481640" y="2891304"/>
              <a:ext cx="45186" cy="31586"/>
            </a:xfrm>
            <a:custGeom>
              <a:avLst/>
              <a:gdLst/>
              <a:ahLst/>
              <a:cxnLst/>
              <a:rect l="l" t="t" r="r" b="b"/>
              <a:pathLst>
                <a:path w="2040" h="1426" extrusionOk="0">
                  <a:moveTo>
                    <a:pt x="1013" y="1"/>
                  </a:moveTo>
                  <a:cubicBezTo>
                    <a:pt x="903" y="1"/>
                    <a:pt x="787" y="29"/>
                    <a:pt x="669" y="94"/>
                  </a:cubicBezTo>
                  <a:cubicBezTo>
                    <a:pt x="0" y="469"/>
                    <a:pt x="393" y="1425"/>
                    <a:pt x="1019" y="1425"/>
                  </a:cubicBezTo>
                  <a:cubicBezTo>
                    <a:pt x="1127" y="1425"/>
                    <a:pt x="1241" y="1397"/>
                    <a:pt x="1359" y="1333"/>
                  </a:cubicBezTo>
                  <a:cubicBezTo>
                    <a:pt x="2040" y="945"/>
                    <a:pt x="1640" y="1"/>
                    <a:pt x="1013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67;p55"/>
            <p:cNvSpPr/>
            <p:nvPr/>
          </p:nvSpPr>
          <p:spPr>
            <a:xfrm>
              <a:off x="2218694" y="3108998"/>
              <a:ext cx="183690" cy="200679"/>
            </a:xfrm>
            <a:custGeom>
              <a:avLst/>
              <a:gdLst/>
              <a:ahLst/>
              <a:cxnLst/>
              <a:rect l="l" t="t" r="r" b="b"/>
              <a:pathLst>
                <a:path w="8293" h="9060" extrusionOk="0">
                  <a:moveTo>
                    <a:pt x="7712" y="3402"/>
                  </a:moveTo>
                  <a:cubicBezTo>
                    <a:pt x="7791" y="3605"/>
                    <a:pt x="7853" y="3809"/>
                    <a:pt x="7916" y="4028"/>
                  </a:cubicBezTo>
                  <a:cubicBezTo>
                    <a:pt x="7979" y="4217"/>
                    <a:pt x="8026" y="4420"/>
                    <a:pt x="8089" y="4608"/>
                  </a:cubicBezTo>
                  <a:cubicBezTo>
                    <a:pt x="8277" y="5220"/>
                    <a:pt x="8292" y="5831"/>
                    <a:pt x="8089" y="6427"/>
                  </a:cubicBezTo>
                  <a:cubicBezTo>
                    <a:pt x="8010" y="6630"/>
                    <a:pt x="7885" y="6819"/>
                    <a:pt x="7791" y="6960"/>
                  </a:cubicBezTo>
                  <a:cubicBezTo>
                    <a:pt x="7289" y="7665"/>
                    <a:pt x="6709" y="8182"/>
                    <a:pt x="6004" y="8605"/>
                  </a:cubicBezTo>
                  <a:cubicBezTo>
                    <a:pt x="5518" y="8903"/>
                    <a:pt x="5001" y="9029"/>
                    <a:pt x="4436" y="9044"/>
                  </a:cubicBezTo>
                  <a:cubicBezTo>
                    <a:pt x="3856" y="9060"/>
                    <a:pt x="3292" y="8982"/>
                    <a:pt x="2775" y="8778"/>
                  </a:cubicBezTo>
                  <a:cubicBezTo>
                    <a:pt x="2305" y="8605"/>
                    <a:pt x="1913" y="8308"/>
                    <a:pt x="1615" y="7900"/>
                  </a:cubicBezTo>
                  <a:cubicBezTo>
                    <a:pt x="1270" y="7414"/>
                    <a:pt x="910" y="6913"/>
                    <a:pt x="659" y="6348"/>
                  </a:cubicBezTo>
                  <a:cubicBezTo>
                    <a:pt x="502" y="5988"/>
                    <a:pt x="408" y="5596"/>
                    <a:pt x="330" y="5204"/>
                  </a:cubicBezTo>
                  <a:cubicBezTo>
                    <a:pt x="220" y="4655"/>
                    <a:pt x="142" y="4107"/>
                    <a:pt x="48" y="3558"/>
                  </a:cubicBezTo>
                  <a:cubicBezTo>
                    <a:pt x="1" y="3213"/>
                    <a:pt x="48" y="2853"/>
                    <a:pt x="110" y="2508"/>
                  </a:cubicBezTo>
                  <a:cubicBezTo>
                    <a:pt x="142" y="2273"/>
                    <a:pt x="236" y="2242"/>
                    <a:pt x="471" y="2210"/>
                  </a:cubicBezTo>
                  <a:cubicBezTo>
                    <a:pt x="972" y="2163"/>
                    <a:pt x="1427" y="2304"/>
                    <a:pt x="1882" y="2430"/>
                  </a:cubicBezTo>
                  <a:cubicBezTo>
                    <a:pt x="2007" y="2461"/>
                    <a:pt x="2148" y="2555"/>
                    <a:pt x="2242" y="2524"/>
                  </a:cubicBezTo>
                  <a:cubicBezTo>
                    <a:pt x="2320" y="2492"/>
                    <a:pt x="2352" y="2304"/>
                    <a:pt x="2399" y="2195"/>
                  </a:cubicBezTo>
                  <a:cubicBezTo>
                    <a:pt x="2587" y="1740"/>
                    <a:pt x="2963" y="1489"/>
                    <a:pt x="3433" y="1364"/>
                  </a:cubicBezTo>
                  <a:cubicBezTo>
                    <a:pt x="3653" y="1301"/>
                    <a:pt x="3856" y="1364"/>
                    <a:pt x="4060" y="1474"/>
                  </a:cubicBezTo>
                  <a:cubicBezTo>
                    <a:pt x="4201" y="1552"/>
                    <a:pt x="4342" y="1630"/>
                    <a:pt x="4468" y="1709"/>
                  </a:cubicBezTo>
                  <a:cubicBezTo>
                    <a:pt x="4546" y="1568"/>
                    <a:pt x="4625" y="1442"/>
                    <a:pt x="4687" y="1301"/>
                  </a:cubicBezTo>
                  <a:cubicBezTo>
                    <a:pt x="4891" y="768"/>
                    <a:pt x="5283" y="408"/>
                    <a:pt x="5769" y="126"/>
                  </a:cubicBezTo>
                  <a:cubicBezTo>
                    <a:pt x="5957" y="16"/>
                    <a:pt x="6192" y="0"/>
                    <a:pt x="6317" y="188"/>
                  </a:cubicBezTo>
                  <a:cubicBezTo>
                    <a:pt x="6552" y="549"/>
                    <a:pt x="7493" y="2586"/>
                    <a:pt x="7712" y="3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68;p55"/>
            <p:cNvSpPr/>
            <p:nvPr/>
          </p:nvSpPr>
          <p:spPr>
            <a:xfrm>
              <a:off x="2261045" y="3135334"/>
              <a:ext cx="119809" cy="176425"/>
            </a:xfrm>
            <a:custGeom>
              <a:avLst/>
              <a:gdLst/>
              <a:ahLst/>
              <a:cxnLst/>
              <a:rect l="l" t="t" r="r" b="b"/>
              <a:pathLst>
                <a:path w="5409" h="7965" extrusionOk="0">
                  <a:moveTo>
                    <a:pt x="1751" y="1"/>
                  </a:moveTo>
                  <a:cubicBezTo>
                    <a:pt x="1727" y="1"/>
                    <a:pt x="1702" y="1"/>
                    <a:pt x="1678" y="2"/>
                  </a:cubicBezTo>
                  <a:cubicBezTo>
                    <a:pt x="1302" y="18"/>
                    <a:pt x="910" y="206"/>
                    <a:pt x="644" y="520"/>
                  </a:cubicBezTo>
                  <a:cubicBezTo>
                    <a:pt x="330" y="865"/>
                    <a:pt x="158" y="1272"/>
                    <a:pt x="111" y="1711"/>
                  </a:cubicBezTo>
                  <a:cubicBezTo>
                    <a:pt x="111" y="1805"/>
                    <a:pt x="95" y="1883"/>
                    <a:pt x="79" y="1977"/>
                  </a:cubicBezTo>
                  <a:cubicBezTo>
                    <a:pt x="48" y="2197"/>
                    <a:pt x="1" y="2448"/>
                    <a:pt x="32" y="2730"/>
                  </a:cubicBezTo>
                  <a:cubicBezTo>
                    <a:pt x="48" y="2839"/>
                    <a:pt x="48" y="2965"/>
                    <a:pt x="48" y="3075"/>
                  </a:cubicBezTo>
                  <a:cubicBezTo>
                    <a:pt x="64" y="3294"/>
                    <a:pt x="64" y="3545"/>
                    <a:pt x="126" y="3796"/>
                  </a:cubicBezTo>
                  <a:cubicBezTo>
                    <a:pt x="252" y="4391"/>
                    <a:pt x="393" y="4987"/>
                    <a:pt x="659" y="5582"/>
                  </a:cubicBezTo>
                  <a:cubicBezTo>
                    <a:pt x="706" y="5661"/>
                    <a:pt x="738" y="5739"/>
                    <a:pt x="769" y="5833"/>
                  </a:cubicBezTo>
                  <a:cubicBezTo>
                    <a:pt x="863" y="6037"/>
                    <a:pt x="957" y="6256"/>
                    <a:pt x="1082" y="6476"/>
                  </a:cubicBezTo>
                  <a:cubicBezTo>
                    <a:pt x="1286" y="6789"/>
                    <a:pt x="1506" y="7072"/>
                    <a:pt x="1725" y="7354"/>
                  </a:cubicBezTo>
                  <a:lnTo>
                    <a:pt x="1788" y="7432"/>
                  </a:lnTo>
                  <a:cubicBezTo>
                    <a:pt x="1897" y="7557"/>
                    <a:pt x="2211" y="7949"/>
                    <a:pt x="2744" y="7965"/>
                  </a:cubicBezTo>
                  <a:cubicBezTo>
                    <a:pt x="3010" y="7965"/>
                    <a:pt x="3245" y="7902"/>
                    <a:pt x="3465" y="7855"/>
                  </a:cubicBezTo>
                  <a:cubicBezTo>
                    <a:pt x="3951" y="7730"/>
                    <a:pt x="4327" y="7463"/>
                    <a:pt x="4672" y="7213"/>
                  </a:cubicBezTo>
                  <a:lnTo>
                    <a:pt x="4829" y="7103"/>
                  </a:lnTo>
                  <a:cubicBezTo>
                    <a:pt x="4970" y="7009"/>
                    <a:pt x="5079" y="6883"/>
                    <a:pt x="5173" y="6758"/>
                  </a:cubicBezTo>
                  <a:cubicBezTo>
                    <a:pt x="5346" y="6492"/>
                    <a:pt x="5409" y="6178"/>
                    <a:pt x="5361" y="5865"/>
                  </a:cubicBezTo>
                  <a:cubicBezTo>
                    <a:pt x="5346" y="5786"/>
                    <a:pt x="5330" y="5692"/>
                    <a:pt x="5330" y="5614"/>
                  </a:cubicBezTo>
                  <a:cubicBezTo>
                    <a:pt x="5299" y="5410"/>
                    <a:pt x="5267" y="5175"/>
                    <a:pt x="5189" y="4940"/>
                  </a:cubicBezTo>
                  <a:cubicBezTo>
                    <a:pt x="4813" y="3764"/>
                    <a:pt x="4405" y="2620"/>
                    <a:pt x="3731" y="1586"/>
                  </a:cubicBezTo>
                  <a:cubicBezTo>
                    <a:pt x="3496" y="1209"/>
                    <a:pt x="3151" y="723"/>
                    <a:pt x="2603" y="316"/>
                  </a:cubicBezTo>
                  <a:cubicBezTo>
                    <a:pt x="2355" y="97"/>
                    <a:pt x="206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69;p55"/>
            <p:cNvSpPr/>
            <p:nvPr/>
          </p:nvSpPr>
          <p:spPr>
            <a:xfrm>
              <a:off x="2231209" y="3122664"/>
              <a:ext cx="35750" cy="26137"/>
            </a:xfrm>
            <a:custGeom>
              <a:avLst/>
              <a:gdLst/>
              <a:ahLst/>
              <a:cxnLst/>
              <a:rect l="l" t="t" r="r" b="b"/>
              <a:pathLst>
                <a:path w="1614" h="1180" extrusionOk="0">
                  <a:moveTo>
                    <a:pt x="772" y="1"/>
                  </a:moveTo>
                  <a:cubicBezTo>
                    <a:pt x="604" y="1"/>
                    <a:pt x="435" y="77"/>
                    <a:pt x="313" y="261"/>
                  </a:cubicBezTo>
                  <a:cubicBezTo>
                    <a:pt x="0" y="708"/>
                    <a:pt x="413" y="1179"/>
                    <a:pt x="835" y="1179"/>
                  </a:cubicBezTo>
                  <a:cubicBezTo>
                    <a:pt x="1004" y="1179"/>
                    <a:pt x="1175" y="1103"/>
                    <a:pt x="1301" y="919"/>
                  </a:cubicBezTo>
                  <a:cubicBezTo>
                    <a:pt x="1614" y="472"/>
                    <a:pt x="1193" y="1"/>
                    <a:pt x="772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0;p55"/>
            <p:cNvSpPr/>
            <p:nvPr/>
          </p:nvSpPr>
          <p:spPr>
            <a:xfrm>
              <a:off x="2297748" y="3095242"/>
              <a:ext cx="35639" cy="26469"/>
            </a:xfrm>
            <a:custGeom>
              <a:avLst/>
              <a:gdLst/>
              <a:ahLst/>
              <a:cxnLst/>
              <a:rect l="l" t="t" r="r" b="b"/>
              <a:pathLst>
                <a:path w="1609" h="1195" extrusionOk="0">
                  <a:moveTo>
                    <a:pt x="768" y="1"/>
                  </a:moveTo>
                  <a:cubicBezTo>
                    <a:pt x="599" y="1"/>
                    <a:pt x="429" y="77"/>
                    <a:pt x="303" y="261"/>
                  </a:cubicBezTo>
                  <a:cubicBezTo>
                    <a:pt x="1" y="720"/>
                    <a:pt x="418" y="1195"/>
                    <a:pt x="841" y="1195"/>
                  </a:cubicBezTo>
                  <a:cubicBezTo>
                    <a:pt x="1011" y="1195"/>
                    <a:pt x="1181" y="1118"/>
                    <a:pt x="1306" y="935"/>
                  </a:cubicBezTo>
                  <a:cubicBezTo>
                    <a:pt x="1609" y="476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1;p55"/>
            <p:cNvSpPr/>
            <p:nvPr/>
          </p:nvSpPr>
          <p:spPr>
            <a:xfrm>
              <a:off x="2256106" y="3097679"/>
              <a:ext cx="35617" cy="26469"/>
            </a:xfrm>
            <a:custGeom>
              <a:avLst/>
              <a:gdLst/>
              <a:ahLst/>
              <a:cxnLst/>
              <a:rect l="l" t="t" r="r" b="b"/>
              <a:pathLst>
                <a:path w="1608" h="1195" extrusionOk="0">
                  <a:moveTo>
                    <a:pt x="767" y="1"/>
                  </a:moveTo>
                  <a:cubicBezTo>
                    <a:pt x="598" y="1"/>
                    <a:pt x="428" y="77"/>
                    <a:pt x="302" y="260"/>
                  </a:cubicBezTo>
                  <a:cubicBezTo>
                    <a:pt x="0" y="719"/>
                    <a:pt x="417" y="1194"/>
                    <a:pt x="840" y="1194"/>
                  </a:cubicBezTo>
                  <a:cubicBezTo>
                    <a:pt x="1010" y="1194"/>
                    <a:pt x="1180" y="1118"/>
                    <a:pt x="1305" y="934"/>
                  </a:cubicBezTo>
                  <a:cubicBezTo>
                    <a:pt x="1608" y="475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24"/>
          <p:cNvSpPr txBox="1">
            <a:spLocks noGrp="1"/>
          </p:cNvSpPr>
          <p:nvPr>
            <p:ph type="subTitle" idx="1"/>
          </p:nvPr>
        </p:nvSpPr>
        <p:spPr>
          <a:xfrm>
            <a:off x="571500" y="1460750"/>
            <a:ext cx="7501644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0" hangingPunct="0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Nằm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cuộn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tròn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trong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chiếc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chăn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bông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áp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Lan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ân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hận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quá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muốn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ngồi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dậy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xin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lỗi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anh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nhưng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lại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xấu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hổ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vì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mình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đã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vờ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ngủ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</a:t>
            </a:r>
          </a:p>
          <a:p>
            <a:pPr algn="just" eaLnBrk="0" hangingPunct="0"/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        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Áp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mặt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xuống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gối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,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mong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trời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mau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sáng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để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nói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với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: “Con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không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thích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chiếc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áo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ấy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nữa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hãy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để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tiền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mua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áo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ấm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cho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cả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hai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anh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.”</a:t>
            </a:r>
          </a:p>
          <a:p>
            <a:pPr algn="just" eaLnBrk="0" hangingPunct="0"/>
            <a:endParaRPr lang="en-US" altLang="zh-CN" sz="2400" b="1" dirty="0">
              <a:solidFill>
                <a:schemeClr val="tx1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  <a:p>
            <a:pPr algn="r" eaLnBrk="0" hangingPunct="0"/>
            <a:r>
              <a:rPr lang="en-US" altLang="zh-CN" sz="2400" b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 </a:t>
            </a:r>
            <a:r>
              <a:rPr lang="en-US" altLang="zh-CN" sz="24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2400" b="1" i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altLang="zh-CN" sz="2400" b="1" i="1" dirty="0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Thạch</a:t>
            </a:r>
            <a:endParaRPr lang="en-US" altLang="zh-CN" sz="2400" b="1" i="1" dirty="0">
              <a:solidFill>
                <a:schemeClr val="tx1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5" name="Google Shape;1746;p25"/>
          <p:cNvSpPr txBox="1">
            <a:spLocks/>
          </p:cNvSpPr>
          <p:nvPr/>
        </p:nvSpPr>
        <p:spPr>
          <a:xfrm>
            <a:off x="3016439" y="498417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Chiếc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áo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len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Google Shape;2330;p29"/>
          <p:cNvSpPr/>
          <p:nvPr/>
        </p:nvSpPr>
        <p:spPr>
          <a:xfrm rot="-272599">
            <a:off x="623678" y="485835"/>
            <a:ext cx="1594209" cy="57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6" name="Google Shape;2331;p29"/>
          <p:cNvSpPr/>
          <p:nvPr/>
        </p:nvSpPr>
        <p:spPr>
          <a:xfrm rot="1607670">
            <a:off x="810261" y="309434"/>
            <a:ext cx="1287484" cy="9300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8" name="Google Shape;2335;p29"/>
          <p:cNvSpPr txBox="1">
            <a:spLocks/>
          </p:cNvSpPr>
          <p:nvPr/>
        </p:nvSpPr>
        <p:spPr>
          <a:xfrm rot="21288744">
            <a:off x="281287" y="499681"/>
            <a:ext cx="2337871" cy="28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2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2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2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2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2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2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2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2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200" b="0" i="0" u="none" strike="noStrike" cap="none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/>
            <a:r>
              <a:rPr lang="en-US" sz="2400" b="1" dirty="0" err="1">
                <a:latin typeface="HP001 4 hàng" panose="020B0603050302020204" pitchFamily="34" charset="0"/>
              </a:rPr>
              <a:t>Dò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bài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655</Words>
  <Application>Microsoft Office PowerPoint</Application>
  <PresentationFormat>On-screen Show (16:9)</PresentationFormat>
  <Paragraphs>106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HP001 4 hàng</vt:lpstr>
      <vt:lpstr>Calibri Light</vt:lpstr>
      <vt:lpstr>Times New Roman</vt:lpstr>
      <vt:lpstr>Jua</vt:lpstr>
      <vt:lpstr>Tahoma</vt:lpstr>
      <vt:lpstr>HP001 5 hàng</vt:lpstr>
      <vt:lpstr>Calibri</vt:lpstr>
      <vt:lpstr>Arial</vt:lpstr>
      <vt:lpstr>HP001 4H</vt:lpstr>
      <vt:lpstr>HL Hoctro</vt:lpstr>
      <vt:lpstr>SimSun</vt:lpstr>
      <vt:lpstr>Quicksand Light</vt:lpstr>
      <vt:lpstr>Quicksand</vt:lpstr>
      <vt:lpstr>Nature Activities Binder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  chính tả</vt:lpstr>
      <vt:lpstr>PowerPoint Presentation</vt:lpstr>
      <vt:lpstr>Bài tập</vt:lpstr>
      <vt:lpstr>Bài 2a</vt:lpstr>
      <vt:lpstr>PowerPoint Presentation</vt:lpstr>
      <vt:lpstr>PowerPoint Presentation</vt:lpstr>
      <vt:lpstr>PowerPoint Presentation</vt:lpstr>
      <vt:lpstr>Cảm ơn các em đã chú ý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44</cp:revision>
  <dcterms:modified xsi:type="dcterms:W3CDTF">2021-09-20T15:49:13Z</dcterms:modified>
</cp:coreProperties>
</file>